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7" r:id="rId16"/>
    <p:sldId id="278" r:id="rId17"/>
    <p:sldId id="270" r:id="rId18"/>
    <p:sldId id="276" r:id="rId19"/>
    <p:sldId id="271" r:id="rId20"/>
    <p:sldId id="272" r:id="rId21"/>
    <p:sldId id="273" r:id="rId22"/>
    <p:sldId id="274" r:id="rId23"/>
    <p:sldId id="275" r:id="rId24"/>
  </p:sldIdLst>
  <p:sldSz cx="9144000" cy="5143500" type="screen16x9"/>
  <p:notesSz cx="6858000" cy="9144000"/>
  <p:embeddedFontLst>
    <p:embeddedFont>
      <p:font typeface="Caveat" panose="020B0604020202020204" charset="0"/>
      <p:regular r:id="rId26"/>
      <p:bold r:id="rId27"/>
    </p:embeddedFont>
    <p:embeddedFont>
      <p:font typeface="Raleway" panose="020B0604020202020204" charset="0"/>
      <p:regular r:id="rId28"/>
      <p:bold r:id="rId29"/>
      <p:italic r:id="rId30"/>
      <p:boldItalic r:id="rId31"/>
    </p:embeddedFont>
    <p:embeddedFont>
      <p:font typeface="Raleway Thin"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
      <p:font typeface="Satisfy"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dS+JFS+FbO/nB9yVTyQW41Edo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0" name="Google Shape;9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6" name="Google Shape;129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0" name="Google Shape;13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3" name="Google Shape;14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c044d946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c044d946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1" name="Google Shape;144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9" name="Google Shape;9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Google Shape;10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0" name="Google Shape;108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2"/>
          <p:cNvSpPr txBox="1">
            <a:spLocks noGrp="1"/>
          </p:cNvSpPr>
          <p:nvPr>
            <p:ph type="ctrTitle"/>
          </p:nvPr>
        </p:nvSpPr>
        <p:spPr>
          <a:xfrm>
            <a:off x="713225" y="1493075"/>
            <a:ext cx="3858900" cy="1615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5200"/>
              <a:buNone/>
              <a:defRPr sz="5100">
                <a:latin typeface="Satisfy"/>
                <a:ea typeface="Satisfy"/>
                <a:cs typeface="Satisfy"/>
                <a:sym typeface="Satisfy"/>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2"/>
          <p:cNvSpPr txBox="1">
            <a:spLocks noGrp="1"/>
          </p:cNvSpPr>
          <p:nvPr>
            <p:ph type="subTitle" idx="1"/>
          </p:nvPr>
        </p:nvSpPr>
        <p:spPr>
          <a:xfrm>
            <a:off x="713225" y="3279775"/>
            <a:ext cx="3858900" cy="44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2" name="Google Shape;12;p22"/>
          <p:cNvGrpSpPr/>
          <p:nvPr/>
        </p:nvGrpSpPr>
        <p:grpSpPr>
          <a:xfrm>
            <a:off x="7085444" y="3338675"/>
            <a:ext cx="1749778" cy="1640354"/>
            <a:chOff x="2659875" y="2458475"/>
            <a:chExt cx="389775" cy="365400"/>
          </a:xfrm>
        </p:grpSpPr>
        <p:sp>
          <p:nvSpPr>
            <p:cNvPr id="13" name="Google Shape;13;p22"/>
            <p:cNvSpPr/>
            <p:nvPr/>
          </p:nvSpPr>
          <p:spPr>
            <a:xfrm>
              <a:off x="2659875" y="2704900"/>
              <a:ext cx="161500" cy="118975"/>
            </a:xfrm>
            <a:custGeom>
              <a:avLst/>
              <a:gdLst/>
              <a:ahLst/>
              <a:cxnLst/>
              <a:rect l="l" t="t" r="r" b="b"/>
              <a:pathLst>
                <a:path w="6460" h="4759" extrusionOk="0">
                  <a:moveTo>
                    <a:pt x="2933" y="2594"/>
                  </a:moveTo>
                  <a:cubicBezTo>
                    <a:pt x="2784" y="2104"/>
                    <a:pt x="2668" y="1725"/>
                    <a:pt x="1622" y="2073"/>
                  </a:cubicBezTo>
                  <a:cubicBezTo>
                    <a:pt x="576" y="2422"/>
                    <a:pt x="705" y="2787"/>
                    <a:pt x="874" y="3269"/>
                  </a:cubicBezTo>
                  <a:cubicBezTo>
                    <a:pt x="896" y="3330"/>
                    <a:pt x="918" y="3394"/>
                    <a:pt x="932" y="3437"/>
                  </a:cubicBezTo>
                  <a:cubicBezTo>
                    <a:pt x="1024" y="3720"/>
                    <a:pt x="1223" y="3939"/>
                    <a:pt x="1470" y="4065"/>
                  </a:cubicBezTo>
                  <a:cubicBezTo>
                    <a:pt x="1717" y="4190"/>
                    <a:pt x="2012" y="4220"/>
                    <a:pt x="2295" y="4128"/>
                  </a:cubicBezTo>
                  <a:cubicBezTo>
                    <a:pt x="2578" y="4034"/>
                    <a:pt x="2798" y="3835"/>
                    <a:pt x="2923" y="3589"/>
                  </a:cubicBezTo>
                  <a:cubicBezTo>
                    <a:pt x="3048" y="3342"/>
                    <a:pt x="3079" y="3048"/>
                    <a:pt x="2986" y="2764"/>
                  </a:cubicBezTo>
                  <a:cubicBezTo>
                    <a:pt x="2972" y="2721"/>
                    <a:pt x="2952" y="2657"/>
                    <a:pt x="2933" y="2594"/>
                  </a:cubicBezTo>
                  <a:close/>
                  <a:moveTo>
                    <a:pt x="5840" y="1642"/>
                  </a:moveTo>
                  <a:cubicBezTo>
                    <a:pt x="5690" y="1152"/>
                    <a:pt x="5574" y="773"/>
                    <a:pt x="4529" y="1121"/>
                  </a:cubicBezTo>
                  <a:cubicBezTo>
                    <a:pt x="3482" y="1469"/>
                    <a:pt x="3610" y="1835"/>
                    <a:pt x="3780" y="2317"/>
                  </a:cubicBezTo>
                  <a:cubicBezTo>
                    <a:pt x="3802" y="2379"/>
                    <a:pt x="3823" y="2442"/>
                    <a:pt x="3837" y="2484"/>
                  </a:cubicBezTo>
                  <a:cubicBezTo>
                    <a:pt x="3931" y="2768"/>
                    <a:pt x="4130" y="2987"/>
                    <a:pt x="4376" y="3112"/>
                  </a:cubicBezTo>
                  <a:cubicBezTo>
                    <a:pt x="4623" y="3237"/>
                    <a:pt x="4918" y="3268"/>
                    <a:pt x="5201" y="3175"/>
                  </a:cubicBezTo>
                  <a:cubicBezTo>
                    <a:pt x="5485" y="3083"/>
                    <a:pt x="5704" y="2883"/>
                    <a:pt x="5829" y="2636"/>
                  </a:cubicBezTo>
                  <a:cubicBezTo>
                    <a:pt x="5954" y="2390"/>
                    <a:pt x="5984" y="2095"/>
                    <a:pt x="5892" y="1812"/>
                  </a:cubicBezTo>
                  <a:cubicBezTo>
                    <a:pt x="5878" y="1769"/>
                    <a:pt x="5859" y="1705"/>
                    <a:pt x="5840" y="1642"/>
                  </a:cubicBezTo>
                  <a:close/>
                  <a:moveTo>
                    <a:pt x="5287" y="1218"/>
                  </a:moveTo>
                  <a:cubicBezTo>
                    <a:pt x="5321" y="1230"/>
                    <a:pt x="5373" y="1259"/>
                    <a:pt x="5400" y="1280"/>
                  </a:cubicBezTo>
                  <a:cubicBezTo>
                    <a:pt x="5420" y="1295"/>
                    <a:pt x="5437" y="1313"/>
                    <a:pt x="5453" y="1331"/>
                  </a:cubicBezTo>
                  <a:cubicBezTo>
                    <a:pt x="5442" y="1320"/>
                    <a:pt x="5456" y="1335"/>
                    <a:pt x="5457" y="1336"/>
                  </a:cubicBezTo>
                  <a:cubicBezTo>
                    <a:pt x="5461" y="1341"/>
                    <a:pt x="5465" y="1347"/>
                    <a:pt x="5468" y="1351"/>
                  </a:cubicBezTo>
                  <a:cubicBezTo>
                    <a:pt x="5478" y="1363"/>
                    <a:pt x="5486" y="1376"/>
                    <a:pt x="5494" y="1389"/>
                  </a:cubicBezTo>
                  <a:cubicBezTo>
                    <a:pt x="5502" y="1399"/>
                    <a:pt x="5508" y="1410"/>
                    <a:pt x="5514" y="1423"/>
                  </a:cubicBezTo>
                  <a:cubicBezTo>
                    <a:pt x="5506" y="1407"/>
                    <a:pt x="5516" y="1427"/>
                    <a:pt x="5516" y="1429"/>
                  </a:cubicBezTo>
                  <a:cubicBezTo>
                    <a:pt x="5519" y="1435"/>
                    <a:pt x="5522" y="1441"/>
                    <a:pt x="5525" y="1447"/>
                  </a:cubicBezTo>
                  <a:cubicBezTo>
                    <a:pt x="5538" y="1474"/>
                    <a:pt x="5549" y="1502"/>
                    <a:pt x="5559" y="1530"/>
                  </a:cubicBezTo>
                  <a:cubicBezTo>
                    <a:pt x="5579" y="1587"/>
                    <a:pt x="5594" y="1646"/>
                    <a:pt x="5606" y="1706"/>
                  </a:cubicBezTo>
                  <a:cubicBezTo>
                    <a:pt x="5601" y="1682"/>
                    <a:pt x="5608" y="1720"/>
                    <a:pt x="5610" y="1728"/>
                  </a:cubicBezTo>
                  <a:cubicBezTo>
                    <a:pt x="5612" y="1735"/>
                    <a:pt x="5613" y="1743"/>
                    <a:pt x="5614" y="1750"/>
                  </a:cubicBezTo>
                  <a:cubicBezTo>
                    <a:pt x="5620" y="1775"/>
                    <a:pt x="5612" y="1733"/>
                    <a:pt x="5616" y="1757"/>
                  </a:cubicBezTo>
                  <a:cubicBezTo>
                    <a:pt x="5617" y="1765"/>
                    <a:pt x="5619" y="1772"/>
                    <a:pt x="5620" y="1780"/>
                  </a:cubicBezTo>
                  <a:cubicBezTo>
                    <a:pt x="5625" y="1812"/>
                    <a:pt x="5629" y="1844"/>
                    <a:pt x="5632" y="1877"/>
                  </a:cubicBezTo>
                  <a:cubicBezTo>
                    <a:pt x="5638" y="1939"/>
                    <a:pt x="5640" y="2002"/>
                    <a:pt x="5640" y="2064"/>
                  </a:cubicBezTo>
                  <a:cubicBezTo>
                    <a:pt x="5640" y="2092"/>
                    <a:pt x="5640" y="2121"/>
                    <a:pt x="5638" y="2150"/>
                  </a:cubicBezTo>
                  <a:cubicBezTo>
                    <a:pt x="5638" y="2164"/>
                    <a:pt x="5636" y="2178"/>
                    <a:pt x="5635" y="2192"/>
                  </a:cubicBezTo>
                  <a:cubicBezTo>
                    <a:pt x="5637" y="2170"/>
                    <a:pt x="5635" y="2194"/>
                    <a:pt x="5635" y="2196"/>
                  </a:cubicBezTo>
                  <a:cubicBezTo>
                    <a:pt x="5634" y="2206"/>
                    <a:pt x="5633" y="2215"/>
                    <a:pt x="5633" y="2223"/>
                  </a:cubicBezTo>
                  <a:cubicBezTo>
                    <a:pt x="5627" y="2275"/>
                    <a:pt x="5620" y="2326"/>
                    <a:pt x="5608" y="2376"/>
                  </a:cubicBezTo>
                  <a:cubicBezTo>
                    <a:pt x="5601" y="2405"/>
                    <a:pt x="5593" y="2433"/>
                    <a:pt x="5598" y="2463"/>
                  </a:cubicBezTo>
                  <a:cubicBezTo>
                    <a:pt x="5608" y="2527"/>
                    <a:pt x="5674" y="2551"/>
                    <a:pt x="5723" y="2507"/>
                  </a:cubicBezTo>
                  <a:cubicBezTo>
                    <a:pt x="5763" y="2470"/>
                    <a:pt x="5772" y="2405"/>
                    <a:pt x="5784" y="2353"/>
                  </a:cubicBezTo>
                  <a:cubicBezTo>
                    <a:pt x="5796" y="2295"/>
                    <a:pt x="5803" y="2236"/>
                    <a:pt x="5807" y="2176"/>
                  </a:cubicBezTo>
                  <a:cubicBezTo>
                    <a:pt x="5817" y="2054"/>
                    <a:pt x="5812" y="1931"/>
                    <a:pt x="5797" y="1809"/>
                  </a:cubicBezTo>
                  <a:cubicBezTo>
                    <a:pt x="5780" y="1682"/>
                    <a:pt x="5748" y="1558"/>
                    <a:pt x="5693" y="1442"/>
                  </a:cubicBezTo>
                  <a:cubicBezTo>
                    <a:pt x="5643" y="1340"/>
                    <a:pt x="5574" y="1238"/>
                    <a:pt x="5480" y="1172"/>
                  </a:cubicBezTo>
                  <a:cubicBezTo>
                    <a:pt x="5429" y="1136"/>
                    <a:pt x="5374" y="1110"/>
                    <a:pt x="5312" y="1100"/>
                  </a:cubicBezTo>
                  <a:cubicBezTo>
                    <a:pt x="5234" y="1087"/>
                    <a:pt x="5214" y="1195"/>
                    <a:pt x="5287" y="1218"/>
                  </a:cubicBezTo>
                  <a:moveTo>
                    <a:pt x="5507" y="2642"/>
                  </a:moveTo>
                  <a:cubicBezTo>
                    <a:pt x="5500" y="2643"/>
                    <a:pt x="5501" y="2643"/>
                    <a:pt x="5510" y="2642"/>
                  </a:cubicBezTo>
                  <a:cubicBezTo>
                    <a:pt x="5503" y="2642"/>
                    <a:pt x="5496" y="2643"/>
                    <a:pt x="5490" y="2646"/>
                  </a:cubicBezTo>
                  <a:cubicBezTo>
                    <a:pt x="5478" y="2649"/>
                    <a:pt x="5468" y="2657"/>
                    <a:pt x="5458" y="2664"/>
                  </a:cubicBezTo>
                  <a:cubicBezTo>
                    <a:pt x="5448" y="2671"/>
                    <a:pt x="5440" y="2679"/>
                    <a:pt x="5431" y="2688"/>
                  </a:cubicBezTo>
                  <a:cubicBezTo>
                    <a:pt x="5421" y="2697"/>
                    <a:pt x="5416" y="2712"/>
                    <a:pt x="5410" y="2725"/>
                  </a:cubicBezTo>
                  <a:cubicBezTo>
                    <a:pt x="5392" y="2764"/>
                    <a:pt x="5406" y="2809"/>
                    <a:pt x="5444" y="2828"/>
                  </a:cubicBezTo>
                  <a:cubicBezTo>
                    <a:pt x="5483" y="2849"/>
                    <a:pt x="5526" y="2831"/>
                    <a:pt x="5547" y="2795"/>
                  </a:cubicBezTo>
                  <a:cubicBezTo>
                    <a:pt x="5550" y="2791"/>
                    <a:pt x="5551" y="2787"/>
                    <a:pt x="5553" y="2784"/>
                  </a:cubicBezTo>
                  <a:cubicBezTo>
                    <a:pt x="5565" y="2771"/>
                    <a:pt x="5571" y="2753"/>
                    <a:pt x="5574" y="2737"/>
                  </a:cubicBezTo>
                  <a:cubicBezTo>
                    <a:pt x="5576" y="2731"/>
                    <a:pt x="5575" y="2725"/>
                    <a:pt x="5574" y="2719"/>
                  </a:cubicBezTo>
                  <a:cubicBezTo>
                    <a:pt x="5575" y="2713"/>
                    <a:pt x="5575" y="2706"/>
                    <a:pt x="5575" y="2700"/>
                  </a:cubicBezTo>
                  <a:cubicBezTo>
                    <a:pt x="5574" y="2709"/>
                    <a:pt x="5574" y="2710"/>
                    <a:pt x="5575" y="2704"/>
                  </a:cubicBezTo>
                  <a:cubicBezTo>
                    <a:pt x="5584" y="2662"/>
                    <a:pt x="5544" y="2632"/>
                    <a:pt x="5507" y="2642"/>
                  </a:cubicBezTo>
                  <a:close/>
                  <a:moveTo>
                    <a:pt x="2362" y="2215"/>
                  </a:moveTo>
                  <a:cubicBezTo>
                    <a:pt x="2371" y="2217"/>
                    <a:pt x="2381" y="2219"/>
                    <a:pt x="2390" y="2222"/>
                  </a:cubicBezTo>
                  <a:cubicBezTo>
                    <a:pt x="2406" y="2226"/>
                    <a:pt x="2379" y="2216"/>
                    <a:pt x="2394" y="2222"/>
                  </a:cubicBezTo>
                  <a:cubicBezTo>
                    <a:pt x="2399" y="2225"/>
                    <a:pt x="2404" y="2227"/>
                    <a:pt x="2408" y="2229"/>
                  </a:cubicBezTo>
                  <a:cubicBezTo>
                    <a:pt x="2412" y="2231"/>
                    <a:pt x="2418" y="2234"/>
                    <a:pt x="2422" y="2236"/>
                  </a:cubicBezTo>
                  <a:cubicBezTo>
                    <a:pt x="2424" y="2237"/>
                    <a:pt x="2438" y="2248"/>
                    <a:pt x="2426" y="2240"/>
                  </a:cubicBezTo>
                  <a:cubicBezTo>
                    <a:pt x="2437" y="2247"/>
                    <a:pt x="2447" y="2256"/>
                    <a:pt x="2457" y="2264"/>
                  </a:cubicBezTo>
                  <a:cubicBezTo>
                    <a:pt x="2466" y="2272"/>
                    <a:pt x="2474" y="2281"/>
                    <a:pt x="2481" y="2290"/>
                  </a:cubicBezTo>
                  <a:cubicBezTo>
                    <a:pt x="2495" y="2305"/>
                    <a:pt x="2474" y="2280"/>
                    <a:pt x="2487" y="2296"/>
                  </a:cubicBezTo>
                  <a:cubicBezTo>
                    <a:pt x="2491" y="2301"/>
                    <a:pt x="2495" y="2306"/>
                    <a:pt x="2499" y="2312"/>
                  </a:cubicBezTo>
                  <a:cubicBezTo>
                    <a:pt x="2516" y="2334"/>
                    <a:pt x="2532" y="2359"/>
                    <a:pt x="2548" y="2384"/>
                  </a:cubicBezTo>
                  <a:cubicBezTo>
                    <a:pt x="2563" y="2408"/>
                    <a:pt x="2576" y="2434"/>
                    <a:pt x="2589" y="2460"/>
                  </a:cubicBezTo>
                  <a:cubicBezTo>
                    <a:pt x="2599" y="2481"/>
                    <a:pt x="2583" y="2447"/>
                    <a:pt x="2593" y="2469"/>
                  </a:cubicBezTo>
                  <a:cubicBezTo>
                    <a:pt x="2596" y="2476"/>
                    <a:pt x="2599" y="2482"/>
                    <a:pt x="2602" y="2489"/>
                  </a:cubicBezTo>
                  <a:cubicBezTo>
                    <a:pt x="2609" y="2505"/>
                    <a:pt x="2616" y="2520"/>
                    <a:pt x="2623" y="2536"/>
                  </a:cubicBezTo>
                  <a:cubicBezTo>
                    <a:pt x="2646" y="2592"/>
                    <a:pt x="2667" y="2649"/>
                    <a:pt x="2687" y="2705"/>
                  </a:cubicBezTo>
                  <a:cubicBezTo>
                    <a:pt x="2702" y="2754"/>
                    <a:pt x="2717" y="2804"/>
                    <a:pt x="2730" y="2854"/>
                  </a:cubicBezTo>
                  <a:cubicBezTo>
                    <a:pt x="2745" y="2911"/>
                    <a:pt x="2752" y="2946"/>
                    <a:pt x="2756" y="3009"/>
                  </a:cubicBezTo>
                  <a:cubicBezTo>
                    <a:pt x="2764" y="3166"/>
                    <a:pt x="2722" y="3330"/>
                    <a:pt x="2657" y="3473"/>
                  </a:cubicBezTo>
                  <a:cubicBezTo>
                    <a:pt x="2640" y="3512"/>
                    <a:pt x="2619" y="3551"/>
                    <a:pt x="2597" y="3589"/>
                  </a:cubicBezTo>
                  <a:cubicBezTo>
                    <a:pt x="2570" y="3634"/>
                    <a:pt x="2530" y="3668"/>
                    <a:pt x="2531" y="3731"/>
                  </a:cubicBezTo>
                  <a:cubicBezTo>
                    <a:pt x="2531" y="3785"/>
                    <a:pt x="2589" y="3820"/>
                    <a:pt x="2638" y="3805"/>
                  </a:cubicBezTo>
                  <a:cubicBezTo>
                    <a:pt x="2691" y="3789"/>
                    <a:pt x="2715" y="3741"/>
                    <a:pt x="2743" y="3695"/>
                  </a:cubicBezTo>
                  <a:cubicBezTo>
                    <a:pt x="2764" y="3659"/>
                    <a:pt x="2785" y="3620"/>
                    <a:pt x="2804" y="3581"/>
                  </a:cubicBezTo>
                  <a:cubicBezTo>
                    <a:pt x="2842" y="3501"/>
                    <a:pt x="2872" y="3415"/>
                    <a:pt x="2894" y="3329"/>
                  </a:cubicBezTo>
                  <a:cubicBezTo>
                    <a:pt x="2934" y="3172"/>
                    <a:pt x="2946" y="3000"/>
                    <a:pt x="2901" y="2843"/>
                  </a:cubicBezTo>
                  <a:cubicBezTo>
                    <a:pt x="2872" y="2744"/>
                    <a:pt x="2835" y="2646"/>
                    <a:pt x="2793" y="2551"/>
                  </a:cubicBezTo>
                  <a:cubicBezTo>
                    <a:pt x="2742" y="2435"/>
                    <a:pt x="2682" y="2320"/>
                    <a:pt x="2598" y="2225"/>
                  </a:cubicBezTo>
                  <a:cubicBezTo>
                    <a:pt x="2538" y="2157"/>
                    <a:pt x="2464" y="2104"/>
                    <a:pt x="2371" y="2098"/>
                  </a:cubicBezTo>
                  <a:cubicBezTo>
                    <a:pt x="2304" y="2094"/>
                    <a:pt x="2295" y="2208"/>
                    <a:pt x="2362" y="2215"/>
                  </a:cubicBezTo>
                  <a:close/>
                  <a:moveTo>
                    <a:pt x="2366" y="3843"/>
                  </a:moveTo>
                  <a:cubicBezTo>
                    <a:pt x="2360" y="3846"/>
                    <a:pt x="2360" y="3846"/>
                    <a:pt x="2367" y="3842"/>
                  </a:cubicBezTo>
                  <a:cubicBezTo>
                    <a:pt x="2378" y="3841"/>
                    <a:pt x="2388" y="3840"/>
                    <a:pt x="2399" y="3840"/>
                  </a:cubicBezTo>
                  <a:cubicBezTo>
                    <a:pt x="2384" y="3838"/>
                    <a:pt x="2372" y="3839"/>
                    <a:pt x="2357" y="3842"/>
                  </a:cubicBezTo>
                  <a:cubicBezTo>
                    <a:pt x="2355" y="3843"/>
                    <a:pt x="2351" y="3844"/>
                    <a:pt x="2349" y="3845"/>
                  </a:cubicBezTo>
                  <a:cubicBezTo>
                    <a:pt x="2361" y="3842"/>
                    <a:pt x="2363" y="3842"/>
                    <a:pt x="2355" y="3843"/>
                  </a:cubicBezTo>
                  <a:cubicBezTo>
                    <a:pt x="2342" y="3845"/>
                    <a:pt x="2330" y="3847"/>
                    <a:pt x="2318" y="3852"/>
                  </a:cubicBezTo>
                  <a:cubicBezTo>
                    <a:pt x="2303" y="3856"/>
                    <a:pt x="2291" y="3865"/>
                    <a:pt x="2282" y="3876"/>
                  </a:cubicBezTo>
                  <a:cubicBezTo>
                    <a:pt x="2290" y="3868"/>
                    <a:pt x="2291" y="3867"/>
                    <a:pt x="2284" y="3874"/>
                  </a:cubicBezTo>
                  <a:cubicBezTo>
                    <a:pt x="2256" y="3895"/>
                    <a:pt x="2241" y="3928"/>
                    <a:pt x="2253" y="3963"/>
                  </a:cubicBezTo>
                  <a:cubicBezTo>
                    <a:pt x="2263" y="3995"/>
                    <a:pt x="2296" y="4019"/>
                    <a:pt x="2330" y="4017"/>
                  </a:cubicBezTo>
                  <a:cubicBezTo>
                    <a:pt x="2344" y="4016"/>
                    <a:pt x="2358" y="4014"/>
                    <a:pt x="2370" y="4011"/>
                  </a:cubicBezTo>
                  <a:cubicBezTo>
                    <a:pt x="2394" y="4002"/>
                    <a:pt x="2413" y="3984"/>
                    <a:pt x="2426" y="3963"/>
                  </a:cubicBezTo>
                  <a:cubicBezTo>
                    <a:pt x="2439" y="3944"/>
                    <a:pt x="2449" y="3918"/>
                    <a:pt x="2447" y="3897"/>
                  </a:cubicBezTo>
                  <a:cubicBezTo>
                    <a:pt x="2445" y="3907"/>
                    <a:pt x="2443" y="3917"/>
                    <a:pt x="2440" y="3927"/>
                  </a:cubicBezTo>
                  <a:cubicBezTo>
                    <a:pt x="2442" y="3922"/>
                    <a:pt x="2445" y="3919"/>
                    <a:pt x="2447" y="3915"/>
                  </a:cubicBezTo>
                  <a:cubicBezTo>
                    <a:pt x="2459" y="3893"/>
                    <a:pt x="2453" y="3864"/>
                    <a:pt x="2434" y="3847"/>
                  </a:cubicBezTo>
                  <a:cubicBezTo>
                    <a:pt x="2413" y="3829"/>
                    <a:pt x="2389" y="3831"/>
                    <a:pt x="2366" y="3843"/>
                  </a:cubicBezTo>
                  <a:close/>
                  <a:moveTo>
                    <a:pt x="1007" y="2522"/>
                  </a:moveTo>
                  <a:cubicBezTo>
                    <a:pt x="1010" y="2523"/>
                    <a:pt x="1015" y="2523"/>
                    <a:pt x="1018" y="2523"/>
                  </a:cubicBezTo>
                  <a:cubicBezTo>
                    <a:pt x="1009" y="2520"/>
                    <a:pt x="1000" y="2521"/>
                    <a:pt x="991" y="2524"/>
                  </a:cubicBezTo>
                  <a:cubicBezTo>
                    <a:pt x="976" y="2531"/>
                    <a:pt x="966" y="2537"/>
                    <a:pt x="955" y="2549"/>
                  </a:cubicBezTo>
                  <a:cubicBezTo>
                    <a:pt x="940" y="2566"/>
                    <a:pt x="926" y="2587"/>
                    <a:pt x="915" y="2608"/>
                  </a:cubicBezTo>
                  <a:cubicBezTo>
                    <a:pt x="895" y="2647"/>
                    <a:pt x="883" y="2690"/>
                    <a:pt x="877" y="2732"/>
                  </a:cubicBezTo>
                  <a:cubicBezTo>
                    <a:pt x="871" y="2778"/>
                    <a:pt x="871" y="2823"/>
                    <a:pt x="875" y="2869"/>
                  </a:cubicBezTo>
                  <a:cubicBezTo>
                    <a:pt x="880" y="2915"/>
                    <a:pt x="887" y="2966"/>
                    <a:pt x="910" y="3007"/>
                  </a:cubicBezTo>
                  <a:cubicBezTo>
                    <a:pt x="938" y="3056"/>
                    <a:pt x="1015" y="3027"/>
                    <a:pt x="1012" y="2973"/>
                  </a:cubicBezTo>
                  <a:cubicBezTo>
                    <a:pt x="1010" y="2939"/>
                    <a:pt x="997" y="2905"/>
                    <a:pt x="992" y="2871"/>
                  </a:cubicBezTo>
                  <a:cubicBezTo>
                    <a:pt x="987" y="2837"/>
                    <a:pt x="984" y="2800"/>
                    <a:pt x="987" y="2765"/>
                  </a:cubicBezTo>
                  <a:cubicBezTo>
                    <a:pt x="990" y="2732"/>
                    <a:pt x="997" y="2697"/>
                    <a:pt x="1011" y="2666"/>
                  </a:cubicBezTo>
                  <a:cubicBezTo>
                    <a:pt x="1017" y="2653"/>
                    <a:pt x="1024" y="2641"/>
                    <a:pt x="1033" y="2628"/>
                  </a:cubicBezTo>
                  <a:cubicBezTo>
                    <a:pt x="1038" y="2622"/>
                    <a:pt x="1048" y="2614"/>
                    <a:pt x="1051" y="2604"/>
                  </a:cubicBezTo>
                  <a:cubicBezTo>
                    <a:pt x="1055" y="2594"/>
                    <a:pt x="1056" y="2580"/>
                    <a:pt x="1060" y="2570"/>
                  </a:cubicBezTo>
                  <a:cubicBezTo>
                    <a:pt x="1070" y="2539"/>
                    <a:pt x="1033" y="2514"/>
                    <a:pt x="1007" y="2522"/>
                  </a:cubicBezTo>
                  <a:close/>
                  <a:moveTo>
                    <a:pt x="3877" y="1567"/>
                  </a:moveTo>
                  <a:cubicBezTo>
                    <a:pt x="3808" y="1603"/>
                    <a:pt x="3766" y="1699"/>
                    <a:pt x="3752" y="1773"/>
                  </a:cubicBezTo>
                  <a:cubicBezTo>
                    <a:pt x="3744" y="1812"/>
                    <a:pt x="3744" y="1852"/>
                    <a:pt x="3749" y="1892"/>
                  </a:cubicBezTo>
                  <a:cubicBezTo>
                    <a:pt x="3755" y="1933"/>
                    <a:pt x="3767" y="1985"/>
                    <a:pt x="3793" y="2017"/>
                  </a:cubicBezTo>
                  <a:cubicBezTo>
                    <a:pt x="3837" y="2071"/>
                    <a:pt x="3913" y="2032"/>
                    <a:pt x="3899" y="1967"/>
                  </a:cubicBezTo>
                  <a:cubicBezTo>
                    <a:pt x="3893" y="1939"/>
                    <a:pt x="3879" y="1914"/>
                    <a:pt x="3875" y="1885"/>
                  </a:cubicBezTo>
                  <a:cubicBezTo>
                    <a:pt x="3871" y="1857"/>
                    <a:pt x="3872" y="1829"/>
                    <a:pt x="3877" y="1800"/>
                  </a:cubicBezTo>
                  <a:cubicBezTo>
                    <a:pt x="3883" y="1771"/>
                    <a:pt x="3894" y="1746"/>
                    <a:pt x="3907" y="1720"/>
                  </a:cubicBezTo>
                  <a:cubicBezTo>
                    <a:pt x="3923" y="1692"/>
                    <a:pt x="3946" y="1670"/>
                    <a:pt x="3960" y="1641"/>
                  </a:cubicBezTo>
                  <a:cubicBezTo>
                    <a:pt x="3988" y="1586"/>
                    <a:pt x="3926" y="1541"/>
                    <a:pt x="3877" y="1567"/>
                  </a:cubicBezTo>
                  <a:close/>
                  <a:moveTo>
                    <a:pt x="3318" y="1826"/>
                  </a:moveTo>
                  <a:cubicBezTo>
                    <a:pt x="3286" y="1746"/>
                    <a:pt x="3302" y="1657"/>
                    <a:pt x="3317" y="1575"/>
                  </a:cubicBezTo>
                  <a:cubicBezTo>
                    <a:pt x="3333" y="1493"/>
                    <a:pt x="3364" y="1416"/>
                    <a:pt x="3408" y="1345"/>
                  </a:cubicBezTo>
                  <a:cubicBezTo>
                    <a:pt x="3449" y="1279"/>
                    <a:pt x="3507" y="1218"/>
                    <a:pt x="3566" y="1168"/>
                  </a:cubicBezTo>
                  <a:cubicBezTo>
                    <a:pt x="3598" y="1140"/>
                    <a:pt x="3633" y="1115"/>
                    <a:pt x="3670" y="1094"/>
                  </a:cubicBezTo>
                  <a:cubicBezTo>
                    <a:pt x="3690" y="1082"/>
                    <a:pt x="3708" y="1069"/>
                    <a:pt x="3727" y="1057"/>
                  </a:cubicBezTo>
                  <a:cubicBezTo>
                    <a:pt x="3747" y="1044"/>
                    <a:pt x="3768" y="1038"/>
                    <a:pt x="3787" y="1024"/>
                  </a:cubicBezTo>
                  <a:cubicBezTo>
                    <a:pt x="3803" y="1011"/>
                    <a:pt x="3794" y="990"/>
                    <a:pt x="3775" y="989"/>
                  </a:cubicBezTo>
                  <a:cubicBezTo>
                    <a:pt x="3752" y="987"/>
                    <a:pt x="3732" y="992"/>
                    <a:pt x="3708" y="999"/>
                  </a:cubicBezTo>
                  <a:cubicBezTo>
                    <a:pt x="3686" y="1005"/>
                    <a:pt x="3663" y="1007"/>
                    <a:pt x="3642" y="1016"/>
                  </a:cubicBezTo>
                  <a:cubicBezTo>
                    <a:pt x="3596" y="1035"/>
                    <a:pt x="3553" y="1059"/>
                    <a:pt x="3512" y="1086"/>
                  </a:cubicBezTo>
                  <a:cubicBezTo>
                    <a:pt x="3432" y="1139"/>
                    <a:pt x="3371" y="1210"/>
                    <a:pt x="3321" y="1292"/>
                  </a:cubicBezTo>
                  <a:cubicBezTo>
                    <a:pt x="3274" y="1369"/>
                    <a:pt x="3244" y="1458"/>
                    <a:pt x="3231" y="1548"/>
                  </a:cubicBezTo>
                  <a:cubicBezTo>
                    <a:pt x="3229" y="1571"/>
                    <a:pt x="3227" y="1594"/>
                    <a:pt x="3226" y="1617"/>
                  </a:cubicBezTo>
                  <a:cubicBezTo>
                    <a:pt x="3225" y="1644"/>
                    <a:pt x="3233" y="1666"/>
                    <a:pt x="3237" y="1692"/>
                  </a:cubicBezTo>
                  <a:cubicBezTo>
                    <a:pt x="3244" y="1741"/>
                    <a:pt x="3255" y="1788"/>
                    <a:pt x="3262" y="1836"/>
                  </a:cubicBezTo>
                  <a:cubicBezTo>
                    <a:pt x="3268" y="1879"/>
                    <a:pt x="3333" y="1863"/>
                    <a:pt x="3318" y="1826"/>
                  </a:cubicBezTo>
                  <a:close/>
                  <a:moveTo>
                    <a:pt x="3979" y="942"/>
                  </a:moveTo>
                  <a:cubicBezTo>
                    <a:pt x="4029" y="942"/>
                    <a:pt x="4118" y="931"/>
                    <a:pt x="4132" y="873"/>
                  </a:cubicBezTo>
                  <a:cubicBezTo>
                    <a:pt x="4135" y="860"/>
                    <a:pt x="4130" y="843"/>
                    <a:pt x="4119" y="834"/>
                  </a:cubicBezTo>
                  <a:cubicBezTo>
                    <a:pt x="4079" y="800"/>
                    <a:pt x="4020" y="834"/>
                    <a:pt x="3974" y="835"/>
                  </a:cubicBezTo>
                  <a:cubicBezTo>
                    <a:pt x="3904" y="837"/>
                    <a:pt x="3910" y="943"/>
                    <a:pt x="3979" y="942"/>
                  </a:cubicBezTo>
                  <a:close/>
                  <a:moveTo>
                    <a:pt x="3390" y="3424"/>
                  </a:moveTo>
                  <a:cubicBezTo>
                    <a:pt x="3359" y="3446"/>
                    <a:pt x="3348" y="3479"/>
                    <a:pt x="3339" y="3514"/>
                  </a:cubicBezTo>
                  <a:cubicBezTo>
                    <a:pt x="3329" y="3549"/>
                    <a:pt x="3319" y="3583"/>
                    <a:pt x="3307" y="3617"/>
                  </a:cubicBezTo>
                  <a:cubicBezTo>
                    <a:pt x="3288" y="3678"/>
                    <a:pt x="3268" y="3738"/>
                    <a:pt x="3243" y="3797"/>
                  </a:cubicBezTo>
                  <a:cubicBezTo>
                    <a:pt x="3198" y="3902"/>
                    <a:pt x="3137" y="3999"/>
                    <a:pt x="3068" y="4086"/>
                  </a:cubicBezTo>
                  <a:cubicBezTo>
                    <a:pt x="3034" y="4129"/>
                    <a:pt x="2997" y="4167"/>
                    <a:pt x="2958" y="4204"/>
                  </a:cubicBezTo>
                  <a:cubicBezTo>
                    <a:pt x="2919" y="4241"/>
                    <a:pt x="2873" y="4271"/>
                    <a:pt x="2824" y="4305"/>
                  </a:cubicBezTo>
                  <a:cubicBezTo>
                    <a:pt x="2770" y="4342"/>
                    <a:pt x="2715" y="4374"/>
                    <a:pt x="2658" y="4406"/>
                  </a:cubicBezTo>
                  <a:cubicBezTo>
                    <a:pt x="2628" y="4425"/>
                    <a:pt x="2597" y="4441"/>
                    <a:pt x="2566" y="4458"/>
                  </a:cubicBezTo>
                  <a:cubicBezTo>
                    <a:pt x="2528" y="4479"/>
                    <a:pt x="2474" y="4496"/>
                    <a:pt x="2469" y="4546"/>
                  </a:cubicBezTo>
                  <a:cubicBezTo>
                    <a:pt x="2466" y="4577"/>
                    <a:pt x="2476" y="4603"/>
                    <a:pt x="2504" y="4619"/>
                  </a:cubicBezTo>
                  <a:cubicBezTo>
                    <a:pt x="2551" y="4647"/>
                    <a:pt x="2600" y="4611"/>
                    <a:pt x="2642" y="4589"/>
                  </a:cubicBezTo>
                  <a:cubicBezTo>
                    <a:pt x="2674" y="4573"/>
                    <a:pt x="2704" y="4555"/>
                    <a:pt x="2735" y="4538"/>
                  </a:cubicBezTo>
                  <a:cubicBezTo>
                    <a:pt x="2793" y="4504"/>
                    <a:pt x="2849" y="4465"/>
                    <a:pt x="2903" y="4425"/>
                  </a:cubicBezTo>
                  <a:cubicBezTo>
                    <a:pt x="2956" y="4383"/>
                    <a:pt x="2996" y="4344"/>
                    <a:pt x="3044" y="4300"/>
                  </a:cubicBezTo>
                  <a:cubicBezTo>
                    <a:pt x="3087" y="4260"/>
                    <a:pt x="3127" y="4217"/>
                    <a:pt x="3163" y="4170"/>
                  </a:cubicBezTo>
                  <a:cubicBezTo>
                    <a:pt x="3240" y="4075"/>
                    <a:pt x="3296" y="3968"/>
                    <a:pt x="3341" y="3855"/>
                  </a:cubicBezTo>
                  <a:cubicBezTo>
                    <a:pt x="3367" y="3790"/>
                    <a:pt x="3390" y="3724"/>
                    <a:pt x="3410" y="3657"/>
                  </a:cubicBezTo>
                  <a:cubicBezTo>
                    <a:pt x="3421" y="3623"/>
                    <a:pt x="3430" y="3589"/>
                    <a:pt x="3438" y="3554"/>
                  </a:cubicBezTo>
                  <a:cubicBezTo>
                    <a:pt x="3448" y="3512"/>
                    <a:pt x="3458" y="3473"/>
                    <a:pt x="3437" y="3433"/>
                  </a:cubicBezTo>
                  <a:cubicBezTo>
                    <a:pt x="3428" y="3417"/>
                    <a:pt x="3404" y="3413"/>
                    <a:pt x="3390" y="3424"/>
                  </a:cubicBezTo>
                  <a:moveTo>
                    <a:pt x="2262" y="4599"/>
                  </a:moveTo>
                  <a:cubicBezTo>
                    <a:pt x="2252" y="4601"/>
                    <a:pt x="2241" y="4603"/>
                    <a:pt x="2231" y="4604"/>
                  </a:cubicBezTo>
                  <a:cubicBezTo>
                    <a:pt x="2226" y="4604"/>
                    <a:pt x="2220" y="4605"/>
                    <a:pt x="2215" y="4606"/>
                  </a:cubicBezTo>
                  <a:cubicBezTo>
                    <a:pt x="2209" y="4607"/>
                    <a:pt x="2203" y="4609"/>
                    <a:pt x="2197" y="4610"/>
                  </a:cubicBezTo>
                  <a:cubicBezTo>
                    <a:pt x="2188" y="4611"/>
                    <a:pt x="2186" y="4612"/>
                    <a:pt x="2192" y="4611"/>
                  </a:cubicBezTo>
                  <a:cubicBezTo>
                    <a:pt x="2165" y="4616"/>
                    <a:pt x="2149" y="4621"/>
                    <a:pt x="2129" y="4640"/>
                  </a:cubicBezTo>
                  <a:cubicBezTo>
                    <a:pt x="2112" y="4657"/>
                    <a:pt x="2110" y="4682"/>
                    <a:pt x="2115" y="4703"/>
                  </a:cubicBezTo>
                  <a:cubicBezTo>
                    <a:pt x="2126" y="4750"/>
                    <a:pt x="2178" y="4758"/>
                    <a:pt x="2217" y="4749"/>
                  </a:cubicBezTo>
                  <a:cubicBezTo>
                    <a:pt x="2247" y="4743"/>
                    <a:pt x="2273" y="4729"/>
                    <a:pt x="2301" y="4715"/>
                  </a:cubicBezTo>
                  <a:cubicBezTo>
                    <a:pt x="2356" y="4687"/>
                    <a:pt x="2323" y="4590"/>
                    <a:pt x="2262" y="4599"/>
                  </a:cubicBezTo>
                  <a:close/>
                  <a:moveTo>
                    <a:pt x="453" y="2170"/>
                  </a:moveTo>
                  <a:cubicBezTo>
                    <a:pt x="387" y="2184"/>
                    <a:pt x="358" y="2243"/>
                    <a:pt x="333" y="2300"/>
                  </a:cubicBezTo>
                  <a:cubicBezTo>
                    <a:pt x="304" y="2367"/>
                    <a:pt x="282" y="2437"/>
                    <a:pt x="265" y="2508"/>
                  </a:cubicBezTo>
                  <a:cubicBezTo>
                    <a:pt x="250" y="2574"/>
                    <a:pt x="239" y="2642"/>
                    <a:pt x="233" y="2710"/>
                  </a:cubicBezTo>
                  <a:cubicBezTo>
                    <a:pt x="230" y="2743"/>
                    <a:pt x="228" y="2777"/>
                    <a:pt x="227" y="2811"/>
                  </a:cubicBezTo>
                  <a:cubicBezTo>
                    <a:pt x="226" y="2847"/>
                    <a:pt x="226" y="2893"/>
                    <a:pt x="257" y="2917"/>
                  </a:cubicBezTo>
                  <a:cubicBezTo>
                    <a:pt x="251" y="2910"/>
                    <a:pt x="247" y="2902"/>
                    <a:pt x="242" y="2894"/>
                  </a:cubicBezTo>
                  <a:cubicBezTo>
                    <a:pt x="252" y="2919"/>
                    <a:pt x="266" y="2940"/>
                    <a:pt x="297" y="2940"/>
                  </a:cubicBezTo>
                  <a:cubicBezTo>
                    <a:pt x="326" y="2939"/>
                    <a:pt x="339" y="2912"/>
                    <a:pt x="346" y="2889"/>
                  </a:cubicBezTo>
                  <a:cubicBezTo>
                    <a:pt x="341" y="2897"/>
                    <a:pt x="337" y="2904"/>
                    <a:pt x="334" y="2913"/>
                  </a:cubicBezTo>
                  <a:cubicBezTo>
                    <a:pt x="357" y="2888"/>
                    <a:pt x="355" y="2853"/>
                    <a:pt x="355" y="2821"/>
                  </a:cubicBezTo>
                  <a:cubicBezTo>
                    <a:pt x="355" y="2793"/>
                    <a:pt x="356" y="2765"/>
                    <a:pt x="360" y="2737"/>
                  </a:cubicBezTo>
                  <a:cubicBezTo>
                    <a:pt x="365" y="2672"/>
                    <a:pt x="376" y="2608"/>
                    <a:pt x="391" y="2545"/>
                  </a:cubicBezTo>
                  <a:cubicBezTo>
                    <a:pt x="405" y="2484"/>
                    <a:pt x="423" y="2424"/>
                    <a:pt x="445" y="2367"/>
                  </a:cubicBezTo>
                  <a:cubicBezTo>
                    <a:pt x="458" y="2336"/>
                    <a:pt x="473" y="2307"/>
                    <a:pt x="485" y="2276"/>
                  </a:cubicBezTo>
                  <a:cubicBezTo>
                    <a:pt x="493" y="2250"/>
                    <a:pt x="497" y="2227"/>
                    <a:pt x="494" y="2198"/>
                  </a:cubicBezTo>
                  <a:cubicBezTo>
                    <a:pt x="492" y="2176"/>
                    <a:pt x="473" y="2166"/>
                    <a:pt x="453" y="2170"/>
                  </a:cubicBezTo>
                  <a:close/>
                  <a:moveTo>
                    <a:pt x="83" y="2357"/>
                  </a:moveTo>
                  <a:cubicBezTo>
                    <a:pt x="73" y="2375"/>
                    <a:pt x="61" y="2390"/>
                    <a:pt x="49" y="2407"/>
                  </a:cubicBezTo>
                  <a:cubicBezTo>
                    <a:pt x="31" y="2431"/>
                    <a:pt x="18" y="2464"/>
                    <a:pt x="15" y="2495"/>
                  </a:cubicBezTo>
                  <a:cubicBezTo>
                    <a:pt x="7" y="2552"/>
                    <a:pt x="1" y="2644"/>
                    <a:pt x="66" y="2671"/>
                  </a:cubicBezTo>
                  <a:cubicBezTo>
                    <a:pt x="86" y="2680"/>
                    <a:pt x="113" y="2683"/>
                    <a:pt x="131" y="2668"/>
                  </a:cubicBezTo>
                  <a:cubicBezTo>
                    <a:pt x="180" y="2629"/>
                    <a:pt x="170" y="2573"/>
                    <a:pt x="171" y="2518"/>
                  </a:cubicBezTo>
                  <a:cubicBezTo>
                    <a:pt x="171" y="2495"/>
                    <a:pt x="172" y="2472"/>
                    <a:pt x="170" y="2449"/>
                  </a:cubicBezTo>
                  <a:cubicBezTo>
                    <a:pt x="168" y="2428"/>
                    <a:pt x="162" y="2408"/>
                    <a:pt x="166" y="2387"/>
                  </a:cubicBezTo>
                  <a:cubicBezTo>
                    <a:pt x="177" y="2337"/>
                    <a:pt x="107" y="2312"/>
                    <a:pt x="83" y="2357"/>
                  </a:cubicBezTo>
                  <a:close/>
                  <a:moveTo>
                    <a:pt x="6378" y="2209"/>
                  </a:moveTo>
                  <a:cubicBezTo>
                    <a:pt x="6404" y="2203"/>
                    <a:pt x="6358" y="2217"/>
                    <a:pt x="6354" y="2219"/>
                  </a:cubicBezTo>
                  <a:cubicBezTo>
                    <a:pt x="6341" y="2227"/>
                    <a:pt x="6330" y="2240"/>
                    <a:pt x="6324" y="2254"/>
                  </a:cubicBezTo>
                  <a:cubicBezTo>
                    <a:pt x="6315" y="2273"/>
                    <a:pt x="6308" y="2294"/>
                    <a:pt x="6304" y="2315"/>
                  </a:cubicBezTo>
                  <a:cubicBezTo>
                    <a:pt x="6296" y="2361"/>
                    <a:pt x="6292" y="2408"/>
                    <a:pt x="6286" y="2455"/>
                  </a:cubicBezTo>
                  <a:cubicBezTo>
                    <a:pt x="6278" y="2507"/>
                    <a:pt x="6274" y="2559"/>
                    <a:pt x="6259" y="2610"/>
                  </a:cubicBezTo>
                  <a:cubicBezTo>
                    <a:pt x="6245" y="2656"/>
                    <a:pt x="6206" y="2705"/>
                    <a:pt x="6195" y="2747"/>
                  </a:cubicBezTo>
                  <a:cubicBezTo>
                    <a:pt x="6184" y="2791"/>
                    <a:pt x="6232" y="2838"/>
                    <a:pt x="6276" y="2820"/>
                  </a:cubicBezTo>
                  <a:cubicBezTo>
                    <a:pt x="6335" y="2795"/>
                    <a:pt x="6364" y="2736"/>
                    <a:pt x="6386" y="2679"/>
                  </a:cubicBezTo>
                  <a:cubicBezTo>
                    <a:pt x="6406" y="2623"/>
                    <a:pt x="6421" y="2566"/>
                    <a:pt x="6431" y="2508"/>
                  </a:cubicBezTo>
                  <a:cubicBezTo>
                    <a:pt x="6435" y="2484"/>
                    <a:pt x="6437" y="2460"/>
                    <a:pt x="6439" y="2436"/>
                  </a:cubicBezTo>
                  <a:cubicBezTo>
                    <a:pt x="6439" y="2428"/>
                    <a:pt x="6440" y="2419"/>
                    <a:pt x="6441" y="2410"/>
                  </a:cubicBezTo>
                  <a:cubicBezTo>
                    <a:pt x="6441" y="2408"/>
                    <a:pt x="6443" y="2386"/>
                    <a:pt x="6441" y="2402"/>
                  </a:cubicBezTo>
                  <a:cubicBezTo>
                    <a:pt x="6443" y="2389"/>
                    <a:pt x="6444" y="2377"/>
                    <a:pt x="6445" y="2364"/>
                  </a:cubicBezTo>
                  <a:cubicBezTo>
                    <a:pt x="6450" y="2315"/>
                    <a:pt x="6459" y="2273"/>
                    <a:pt x="6435" y="2229"/>
                  </a:cubicBezTo>
                  <a:cubicBezTo>
                    <a:pt x="6424" y="2209"/>
                    <a:pt x="6398" y="2204"/>
                    <a:pt x="6378" y="2209"/>
                  </a:cubicBezTo>
                  <a:close/>
                  <a:moveTo>
                    <a:pt x="6301" y="1960"/>
                  </a:moveTo>
                  <a:cubicBezTo>
                    <a:pt x="6308" y="1981"/>
                    <a:pt x="6312" y="2006"/>
                    <a:pt x="6327" y="2023"/>
                  </a:cubicBezTo>
                  <a:cubicBezTo>
                    <a:pt x="6351" y="2054"/>
                    <a:pt x="6396" y="2039"/>
                    <a:pt x="6397" y="2000"/>
                  </a:cubicBezTo>
                  <a:cubicBezTo>
                    <a:pt x="6399" y="1977"/>
                    <a:pt x="6388" y="1954"/>
                    <a:pt x="6381" y="1933"/>
                  </a:cubicBezTo>
                  <a:cubicBezTo>
                    <a:pt x="6373" y="1912"/>
                    <a:pt x="6349" y="1899"/>
                    <a:pt x="6328" y="1906"/>
                  </a:cubicBezTo>
                  <a:cubicBezTo>
                    <a:pt x="6306" y="1914"/>
                    <a:pt x="6294" y="1938"/>
                    <a:pt x="6301" y="1960"/>
                  </a:cubicBezTo>
                  <a:close/>
                  <a:moveTo>
                    <a:pt x="4557" y="84"/>
                  </a:moveTo>
                  <a:cubicBezTo>
                    <a:pt x="4613" y="91"/>
                    <a:pt x="4669" y="108"/>
                    <a:pt x="4724" y="120"/>
                  </a:cubicBezTo>
                  <a:cubicBezTo>
                    <a:pt x="4792" y="135"/>
                    <a:pt x="4858" y="158"/>
                    <a:pt x="4923" y="182"/>
                  </a:cubicBezTo>
                  <a:cubicBezTo>
                    <a:pt x="4990" y="207"/>
                    <a:pt x="5056" y="236"/>
                    <a:pt x="5121" y="267"/>
                  </a:cubicBezTo>
                  <a:cubicBezTo>
                    <a:pt x="5151" y="281"/>
                    <a:pt x="5179" y="295"/>
                    <a:pt x="5207" y="310"/>
                  </a:cubicBezTo>
                  <a:cubicBezTo>
                    <a:pt x="5223" y="319"/>
                    <a:pt x="5238" y="325"/>
                    <a:pt x="5255" y="331"/>
                  </a:cubicBezTo>
                  <a:cubicBezTo>
                    <a:pt x="5265" y="335"/>
                    <a:pt x="5283" y="339"/>
                    <a:pt x="5300" y="337"/>
                  </a:cubicBezTo>
                  <a:cubicBezTo>
                    <a:pt x="5331" y="334"/>
                    <a:pt x="5358" y="303"/>
                    <a:pt x="5345" y="271"/>
                  </a:cubicBezTo>
                  <a:cubicBezTo>
                    <a:pt x="5338" y="253"/>
                    <a:pt x="5327" y="242"/>
                    <a:pt x="5313" y="230"/>
                  </a:cubicBezTo>
                  <a:cubicBezTo>
                    <a:pt x="5319" y="238"/>
                    <a:pt x="5324" y="247"/>
                    <a:pt x="5330" y="255"/>
                  </a:cubicBezTo>
                  <a:cubicBezTo>
                    <a:pt x="5313" y="217"/>
                    <a:pt x="5281" y="202"/>
                    <a:pt x="5246" y="184"/>
                  </a:cubicBezTo>
                  <a:cubicBezTo>
                    <a:pt x="5216" y="169"/>
                    <a:pt x="5186" y="155"/>
                    <a:pt x="5156" y="141"/>
                  </a:cubicBezTo>
                  <a:cubicBezTo>
                    <a:pt x="5088" y="110"/>
                    <a:pt x="5017" y="86"/>
                    <a:pt x="4945" y="65"/>
                  </a:cubicBezTo>
                  <a:cubicBezTo>
                    <a:pt x="4821" y="29"/>
                    <a:pt x="4672" y="0"/>
                    <a:pt x="4553" y="66"/>
                  </a:cubicBezTo>
                  <a:cubicBezTo>
                    <a:pt x="4546" y="70"/>
                    <a:pt x="4549" y="82"/>
                    <a:pt x="4557" y="84"/>
                  </a:cubicBezTo>
                  <a:close/>
                  <a:moveTo>
                    <a:pt x="1460" y="923"/>
                  </a:moveTo>
                  <a:cubicBezTo>
                    <a:pt x="1504" y="918"/>
                    <a:pt x="1540" y="912"/>
                    <a:pt x="1584" y="894"/>
                  </a:cubicBezTo>
                  <a:cubicBezTo>
                    <a:pt x="1634" y="874"/>
                    <a:pt x="1683" y="853"/>
                    <a:pt x="1734" y="832"/>
                  </a:cubicBezTo>
                  <a:cubicBezTo>
                    <a:pt x="1781" y="813"/>
                    <a:pt x="1829" y="796"/>
                    <a:pt x="1877" y="779"/>
                  </a:cubicBezTo>
                  <a:cubicBezTo>
                    <a:pt x="1913" y="767"/>
                    <a:pt x="1995" y="733"/>
                    <a:pt x="1978" y="681"/>
                  </a:cubicBezTo>
                  <a:cubicBezTo>
                    <a:pt x="1962" y="632"/>
                    <a:pt x="1885" y="650"/>
                    <a:pt x="1851" y="660"/>
                  </a:cubicBezTo>
                  <a:cubicBezTo>
                    <a:pt x="1799" y="674"/>
                    <a:pt x="1747" y="699"/>
                    <a:pt x="1697" y="720"/>
                  </a:cubicBezTo>
                  <a:cubicBezTo>
                    <a:pt x="1649" y="740"/>
                    <a:pt x="1602" y="763"/>
                    <a:pt x="1558" y="789"/>
                  </a:cubicBezTo>
                  <a:cubicBezTo>
                    <a:pt x="1534" y="802"/>
                    <a:pt x="1511" y="816"/>
                    <a:pt x="1490" y="833"/>
                  </a:cubicBezTo>
                  <a:cubicBezTo>
                    <a:pt x="1471" y="850"/>
                    <a:pt x="1458" y="871"/>
                    <a:pt x="1444" y="891"/>
                  </a:cubicBezTo>
                  <a:cubicBezTo>
                    <a:pt x="1435" y="903"/>
                    <a:pt x="1442" y="926"/>
                    <a:pt x="1460" y="923"/>
                  </a:cubicBezTo>
                  <a:close/>
                  <a:moveTo>
                    <a:pt x="1566" y="1904"/>
                  </a:moveTo>
                  <a:cubicBezTo>
                    <a:pt x="2660" y="1540"/>
                    <a:pt x="2884" y="1869"/>
                    <a:pt x="3048" y="2366"/>
                  </a:cubicBezTo>
                  <a:cubicBezTo>
                    <a:pt x="3059" y="2355"/>
                    <a:pt x="3071" y="2345"/>
                    <a:pt x="3083" y="2335"/>
                  </a:cubicBezTo>
                  <a:cubicBezTo>
                    <a:pt x="3138" y="2290"/>
                    <a:pt x="3202" y="2254"/>
                    <a:pt x="3273" y="2230"/>
                  </a:cubicBezTo>
                  <a:cubicBezTo>
                    <a:pt x="3343" y="2208"/>
                    <a:pt x="3416" y="2199"/>
                    <a:pt x="3487" y="2202"/>
                  </a:cubicBezTo>
                  <a:cubicBezTo>
                    <a:pt x="3510" y="2203"/>
                    <a:pt x="3533" y="2206"/>
                    <a:pt x="3555" y="2210"/>
                  </a:cubicBezTo>
                  <a:cubicBezTo>
                    <a:pt x="3391" y="1712"/>
                    <a:pt x="3373" y="1318"/>
                    <a:pt x="4472" y="951"/>
                  </a:cubicBezTo>
                  <a:cubicBezTo>
                    <a:pt x="4777" y="850"/>
                    <a:pt x="5014" y="803"/>
                    <a:pt x="5202" y="798"/>
                  </a:cubicBezTo>
                  <a:cubicBezTo>
                    <a:pt x="5029" y="693"/>
                    <a:pt x="4821" y="597"/>
                    <a:pt x="4591" y="535"/>
                  </a:cubicBezTo>
                  <a:cubicBezTo>
                    <a:pt x="4238" y="440"/>
                    <a:pt x="3836" y="432"/>
                    <a:pt x="3438" y="612"/>
                  </a:cubicBezTo>
                  <a:cubicBezTo>
                    <a:pt x="3393" y="632"/>
                    <a:pt x="3341" y="612"/>
                    <a:pt x="3321" y="566"/>
                  </a:cubicBezTo>
                  <a:cubicBezTo>
                    <a:pt x="3300" y="522"/>
                    <a:pt x="3321" y="468"/>
                    <a:pt x="3365" y="448"/>
                  </a:cubicBezTo>
                  <a:cubicBezTo>
                    <a:pt x="3805" y="249"/>
                    <a:pt x="4249" y="259"/>
                    <a:pt x="4637" y="363"/>
                  </a:cubicBezTo>
                  <a:cubicBezTo>
                    <a:pt x="5069" y="478"/>
                    <a:pt x="5434" y="714"/>
                    <a:pt x="5651" y="912"/>
                  </a:cubicBezTo>
                  <a:cubicBezTo>
                    <a:pt x="5713" y="956"/>
                    <a:pt x="5763" y="1012"/>
                    <a:pt x="5805" y="1077"/>
                  </a:cubicBezTo>
                  <a:cubicBezTo>
                    <a:pt x="5814" y="1089"/>
                    <a:pt x="5822" y="1100"/>
                    <a:pt x="5829" y="1112"/>
                  </a:cubicBezTo>
                  <a:cubicBezTo>
                    <a:pt x="5833" y="1119"/>
                    <a:pt x="5837" y="1126"/>
                    <a:pt x="5839" y="1134"/>
                  </a:cubicBezTo>
                  <a:cubicBezTo>
                    <a:pt x="5910" y="1263"/>
                    <a:pt x="5958" y="1421"/>
                    <a:pt x="6010" y="1590"/>
                  </a:cubicBezTo>
                  <a:cubicBezTo>
                    <a:pt x="6024" y="1637"/>
                    <a:pt x="6039" y="1685"/>
                    <a:pt x="6062" y="1756"/>
                  </a:cubicBezTo>
                  <a:cubicBezTo>
                    <a:pt x="6170" y="2086"/>
                    <a:pt x="6134" y="2429"/>
                    <a:pt x="5989" y="2718"/>
                  </a:cubicBezTo>
                  <a:cubicBezTo>
                    <a:pt x="5843" y="3005"/>
                    <a:pt x="5587" y="3237"/>
                    <a:pt x="5257" y="3345"/>
                  </a:cubicBezTo>
                  <a:cubicBezTo>
                    <a:pt x="4926" y="3454"/>
                    <a:pt x="4583" y="3418"/>
                    <a:pt x="4296" y="3272"/>
                  </a:cubicBezTo>
                  <a:cubicBezTo>
                    <a:pt x="4009" y="3126"/>
                    <a:pt x="3776" y="2871"/>
                    <a:pt x="3668" y="2540"/>
                  </a:cubicBezTo>
                  <a:cubicBezTo>
                    <a:pt x="3651" y="2491"/>
                    <a:pt x="3638" y="2452"/>
                    <a:pt x="3626" y="2417"/>
                  </a:cubicBezTo>
                  <a:cubicBezTo>
                    <a:pt x="3625" y="2417"/>
                    <a:pt x="3624" y="2417"/>
                    <a:pt x="3624" y="2416"/>
                  </a:cubicBezTo>
                  <a:cubicBezTo>
                    <a:pt x="3578" y="2395"/>
                    <a:pt x="3528" y="2383"/>
                    <a:pt x="3478" y="2381"/>
                  </a:cubicBezTo>
                  <a:cubicBezTo>
                    <a:pt x="3429" y="2378"/>
                    <a:pt x="3378" y="2384"/>
                    <a:pt x="3328" y="2401"/>
                  </a:cubicBezTo>
                  <a:cubicBezTo>
                    <a:pt x="3278" y="2417"/>
                    <a:pt x="3233" y="2442"/>
                    <a:pt x="3196" y="2473"/>
                  </a:cubicBezTo>
                  <a:cubicBezTo>
                    <a:pt x="3163" y="2500"/>
                    <a:pt x="3134" y="2532"/>
                    <a:pt x="3111" y="2567"/>
                  </a:cubicBezTo>
                  <a:cubicBezTo>
                    <a:pt x="3123" y="2608"/>
                    <a:pt x="3136" y="2650"/>
                    <a:pt x="3156" y="2708"/>
                  </a:cubicBezTo>
                  <a:cubicBezTo>
                    <a:pt x="3264" y="3039"/>
                    <a:pt x="3228" y="3382"/>
                    <a:pt x="3082" y="3669"/>
                  </a:cubicBezTo>
                  <a:cubicBezTo>
                    <a:pt x="2936" y="3957"/>
                    <a:pt x="2681" y="4189"/>
                    <a:pt x="2351" y="4297"/>
                  </a:cubicBezTo>
                  <a:cubicBezTo>
                    <a:pt x="2020" y="4405"/>
                    <a:pt x="1677" y="4370"/>
                    <a:pt x="1389" y="4224"/>
                  </a:cubicBezTo>
                  <a:cubicBezTo>
                    <a:pt x="1102" y="4078"/>
                    <a:pt x="870" y="3823"/>
                    <a:pt x="761" y="3492"/>
                  </a:cubicBezTo>
                  <a:cubicBezTo>
                    <a:pt x="739" y="3421"/>
                    <a:pt x="722" y="3374"/>
                    <a:pt x="706" y="3328"/>
                  </a:cubicBezTo>
                  <a:cubicBezTo>
                    <a:pt x="603" y="3035"/>
                    <a:pt x="513" y="2779"/>
                    <a:pt x="606" y="2544"/>
                  </a:cubicBezTo>
                  <a:cubicBezTo>
                    <a:pt x="667" y="2258"/>
                    <a:pt x="822" y="1863"/>
                    <a:pt x="1094" y="1523"/>
                  </a:cubicBezTo>
                  <a:cubicBezTo>
                    <a:pt x="1346" y="1210"/>
                    <a:pt x="1697" y="940"/>
                    <a:pt x="2170" y="840"/>
                  </a:cubicBezTo>
                  <a:cubicBezTo>
                    <a:pt x="2218" y="830"/>
                    <a:pt x="2265" y="860"/>
                    <a:pt x="2275" y="908"/>
                  </a:cubicBezTo>
                  <a:cubicBezTo>
                    <a:pt x="2286" y="957"/>
                    <a:pt x="2255" y="1004"/>
                    <a:pt x="2207" y="1015"/>
                  </a:cubicBezTo>
                  <a:cubicBezTo>
                    <a:pt x="1780" y="1105"/>
                    <a:pt x="1462" y="1350"/>
                    <a:pt x="1233" y="1635"/>
                  </a:cubicBezTo>
                  <a:cubicBezTo>
                    <a:pt x="1083" y="1823"/>
                    <a:pt x="971" y="2025"/>
                    <a:pt x="893" y="2213"/>
                  </a:cubicBezTo>
                  <a:cubicBezTo>
                    <a:pt x="1047" y="2107"/>
                    <a:pt x="1264" y="2004"/>
                    <a:pt x="1566" y="190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2"/>
            <p:cNvSpPr/>
            <p:nvPr/>
          </p:nvSpPr>
          <p:spPr>
            <a:xfrm>
              <a:off x="2940325" y="2458475"/>
              <a:ext cx="109325" cy="163200"/>
            </a:xfrm>
            <a:custGeom>
              <a:avLst/>
              <a:gdLst/>
              <a:ahLst/>
              <a:cxnLst/>
              <a:rect l="l" t="t" r="r" b="b"/>
              <a:pathLst>
                <a:path w="4373" h="6528" extrusionOk="0">
                  <a:moveTo>
                    <a:pt x="3995" y="1404"/>
                  </a:moveTo>
                  <a:lnTo>
                    <a:pt x="3823" y="1297"/>
                  </a:lnTo>
                  <a:lnTo>
                    <a:pt x="3585" y="1151"/>
                  </a:lnTo>
                  <a:lnTo>
                    <a:pt x="3273" y="960"/>
                  </a:lnTo>
                  <a:lnTo>
                    <a:pt x="3036" y="814"/>
                  </a:lnTo>
                  <a:lnTo>
                    <a:pt x="2863" y="709"/>
                  </a:lnTo>
                  <a:cubicBezTo>
                    <a:pt x="2963" y="577"/>
                    <a:pt x="3101" y="488"/>
                    <a:pt x="3249" y="449"/>
                  </a:cubicBezTo>
                  <a:cubicBezTo>
                    <a:pt x="3417" y="406"/>
                    <a:pt x="3600" y="427"/>
                    <a:pt x="3757" y="523"/>
                  </a:cubicBezTo>
                  <a:cubicBezTo>
                    <a:pt x="3913" y="620"/>
                    <a:pt x="4015" y="772"/>
                    <a:pt x="4052" y="943"/>
                  </a:cubicBezTo>
                  <a:cubicBezTo>
                    <a:pt x="4085" y="1093"/>
                    <a:pt x="4068" y="1255"/>
                    <a:pt x="3995" y="1404"/>
                  </a:cubicBezTo>
                  <a:close/>
                  <a:moveTo>
                    <a:pt x="309" y="5486"/>
                  </a:moveTo>
                  <a:lnTo>
                    <a:pt x="260" y="5106"/>
                  </a:lnTo>
                  <a:lnTo>
                    <a:pt x="362" y="5168"/>
                  </a:lnTo>
                  <a:lnTo>
                    <a:pt x="599" y="5314"/>
                  </a:lnTo>
                  <a:lnTo>
                    <a:pt x="911" y="5505"/>
                  </a:lnTo>
                  <a:lnTo>
                    <a:pt x="1148" y="5651"/>
                  </a:lnTo>
                  <a:lnTo>
                    <a:pt x="1246" y="5711"/>
                  </a:lnTo>
                  <a:lnTo>
                    <a:pt x="874" y="5833"/>
                  </a:lnTo>
                  <a:close/>
                  <a:moveTo>
                    <a:pt x="694" y="5893"/>
                  </a:moveTo>
                  <a:lnTo>
                    <a:pt x="333" y="5671"/>
                  </a:lnTo>
                  <a:lnTo>
                    <a:pt x="374" y="5999"/>
                  </a:lnTo>
                  <a:close/>
                  <a:moveTo>
                    <a:pt x="893" y="5980"/>
                  </a:moveTo>
                  <a:cubicBezTo>
                    <a:pt x="890" y="5981"/>
                    <a:pt x="885" y="5982"/>
                    <a:pt x="882" y="5983"/>
                  </a:cubicBezTo>
                  <a:lnTo>
                    <a:pt x="336" y="6164"/>
                  </a:lnTo>
                  <a:cubicBezTo>
                    <a:pt x="332" y="6166"/>
                    <a:pt x="327" y="6167"/>
                    <a:pt x="322" y="6167"/>
                  </a:cubicBezTo>
                  <a:cubicBezTo>
                    <a:pt x="283" y="6172"/>
                    <a:pt x="246" y="6144"/>
                    <a:pt x="241" y="6105"/>
                  </a:cubicBezTo>
                  <a:lnTo>
                    <a:pt x="170" y="5544"/>
                  </a:lnTo>
                  <a:cubicBezTo>
                    <a:pt x="169" y="5541"/>
                    <a:pt x="169" y="5538"/>
                    <a:pt x="169" y="5534"/>
                  </a:cubicBezTo>
                  <a:lnTo>
                    <a:pt x="99" y="4978"/>
                  </a:lnTo>
                  <a:lnTo>
                    <a:pt x="99" y="4978"/>
                  </a:lnTo>
                  <a:lnTo>
                    <a:pt x="99" y="4977"/>
                  </a:lnTo>
                  <a:lnTo>
                    <a:pt x="98" y="4977"/>
                  </a:lnTo>
                  <a:lnTo>
                    <a:pt x="98" y="4976"/>
                  </a:lnTo>
                  <a:lnTo>
                    <a:pt x="98" y="4975"/>
                  </a:lnTo>
                  <a:lnTo>
                    <a:pt x="98" y="4974"/>
                  </a:lnTo>
                  <a:lnTo>
                    <a:pt x="98" y="4973"/>
                  </a:lnTo>
                  <a:lnTo>
                    <a:pt x="98" y="4972"/>
                  </a:lnTo>
                  <a:lnTo>
                    <a:pt x="98" y="4971"/>
                  </a:lnTo>
                  <a:lnTo>
                    <a:pt x="97" y="4970"/>
                  </a:lnTo>
                  <a:lnTo>
                    <a:pt x="97" y="4970"/>
                  </a:lnTo>
                  <a:lnTo>
                    <a:pt x="97" y="4970"/>
                  </a:lnTo>
                  <a:lnTo>
                    <a:pt x="97" y="4969"/>
                  </a:lnTo>
                  <a:lnTo>
                    <a:pt x="97" y="4969"/>
                  </a:lnTo>
                  <a:lnTo>
                    <a:pt x="97" y="4968"/>
                  </a:lnTo>
                  <a:lnTo>
                    <a:pt x="97" y="4968"/>
                  </a:lnTo>
                  <a:lnTo>
                    <a:pt x="97" y="4967"/>
                  </a:lnTo>
                  <a:lnTo>
                    <a:pt x="97" y="4967"/>
                  </a:lnTo>
                  <a:lnTo>
                    <a:pt x="97" y="4966"/>
                  </a:lnTo>
                  <a:lnTo>
                    <a:pt x="97" y="4966"/>
                  </a:lnTo>
                  <a:lnTo>
                    <a:pt x="97" y="4965"/>
                  </a:lnTo>
                  <a:lnTo>
                    <a:pt x="97" y="4964"/>
                  </a:lnTo>
                  <a:lnTo>
                    <a:pt x="97" y="4964"/>
                  </a:lnTo>
                  <a:lnTo>
                    <a:pt x="97" y="4963"/>
                  </a:lnTo>
                  <a:lnTo>
                    <a:pt x="97" y="4963"/>
                  </a:lnTo>
                  <a:lnTo>
                    <a:pt x="97" y="4963"/>
                  </a:lnTo>
                  <a:lnTo>
                    <a:pt x="97" y="4963"/>
                  </a:lnTo>
                  <a:lnTo>
                    <a:pt x="97" y="4961"/>
                  </a:lnTo>
                  <a:lnTo>
                    <a:pt x="97" y="4961"/>
                  </a:lnTo>
                  <a:lnTo>
                    <a:pt x="97" y="4960"/>
                  </a:lnTo>
                  <a:lnTo>
                    <a:pt x="97" y="4960"/>
                  </a:lnTo>
                  <a:lnTo>
                    <a:pt x="97" y="4959"/>
                  </a:lnTo>
                  <a:lnTo>
                    <a:pt x="97" y="4959"/>
                  </a:lnTo>
                  <a:lnTo>
                    <a:pt x="97" y="4958"/>
                  </a:lnTo>
                  <a:lnTo>
                    <a:pt x="98" y="4957"/>
                  </a:lnTo>
                  <a:lnTo>
                    <a:pt x="98" y="4957"/>
                  </a:lnTo>
                  <a:lnTo>
                    <a:pt x="98" y="4957"/>
                  </a:lnTo>
                  <a:lnTo>
                    <a:pt x="98" y="4956"/>
                  </a:lnTo>
                  <a:lnTo>
                    <a:pt x="98" y="4956"/>
                  </a:lnTo>
                  <a:lnTo>
                    <a:pt x="98" y="4955"/>
                  </a:lnTo>
                  <a:lnTo>
                    <a:pt x="98" y="4955"/>
                  </a:lnTo>
                  <a:lnTo>
                    <a:pt x="98" y="4954"/>
                  </a:lnTo>
                  <a:lnTo>
                    <a:pt x="98" y="4954"/>
                  </a:lnTo>
                  <a:lnTo>
                    <a:pt x="98" y="4953"/>
                  </a:lnTo>
                  <a:lnTo>
                    <a:pt x="98" y="4952"/>
                  </a:lnTo>
                  <a:lnTo>
                    <a:pt x="99" y="4951"/>
                  </a:lnTo>
                  <a:lnTo>
                    <a:pt x="99" y="4951"/>
                  </a:lnTo>
                  <a:lnTo>
                    <a:pt x="99" y="4950"/>
                  </a:lnTo>
                  <a:lnTo>
                    <a:pt x="99" y="4950"/>
                  </a:lnTo>
                  <a:lnTo>
                    <a:pt x="99" y="4949"/>
                  </a:lnTo>
                  <a:lnTo>
                    <a:pt x="99" y="4949"/>
                  </a:lnTo>
                  <a:lnTo>
                    <a:pt x="100" y="4947"/>
                  </a:lnTo>
                  <a:lnTo>
                    <a:pt x="100" y="4947"/>
                  </a:lnTo>
                  <a:lnTo>
                    <a:pt x="100" y="4946"/>
                  </a:lnTo>
                  <a:lnTo>
                    <a:pt x="100" y="4946"/>
                  </a:lnTo>
                  <a:lnTo>
                    <a:pt x="100" y="4945"/>
                  </a:lnTo>
                  <a:lnTo>
                    <a:pt x="100" y="4945"/>
                  </a:lnTo>
                  <a:lnTo>
                    <a:pt x="100" y="4943"/>
                  </a:lnTo>
                  <a:lnTo>
                    <a:pt x="100" y="4943"/>
                  </a:lnTo>
                  <a:lnTo>
                    <a:pt x="100" y="4942"/>
                  </a:lnTo>
                  <a:lnTo>
                    <a:pt x="100" y="4942"/>
                  </a:lnTo>
                  <a:lnTo>
                    <a:pt x="100" y="4942"/>
                  </a:lnTo>
                  <a:lnTo>
                    <a:pt x="100" y="4942"/>
                  </a:lnTo>
                  <a:lnTo>
                    <a:pt x="101" y="4942"/>
                  </a:lnTo>
                  <a:lnTo>
                    <a:pt x="101" y="4940"/>
                  </a:lnTo>
                  <a:lnTo>
                    <a:pt x="101" y="4940"/>
                  </a:lnTo>
                  <a:lnTo>
                    <a:pt x="101" y="4940"/>
                  </a:lnTo>
                  <a:lnTo>
                    <a:pt x="102" y="4938"/>
                  </a:lnTo>
                  <a:lnTo>
                    <a:pt x="102" y="4937"/>
                  </a:lnTo>
                  <a:lnTo>
                    <a:pt x="103" y="4936"/>
                  </a:lnTo>
                  <a:lnTo>
                    <a:pt x="103" y="4936"/>
                  </a:lnTo>
                  <a:lnTo>
                    <a:pt x="103" y="4935"/>
                  </a:lnTo>
                  <a:lnTo>
                    <a:pt x="103" y="4935"/>
                  </a:lnTo>
                  <a:lnTo>
                    <a:pt x="104" y="4935"/>
                  </a:lnTo>
                  <a:lnTo>
                    <a:pt x="104" y="4933"/>
                  </a:lnTo>
                  <a:lnTo>
                    <a:pt x="105" y="4933"/>
                  </a:lnTo>
                  <a:lnTo>
                    <a:pt x="105" y="4931"/>
                  </a:lnTo>
                  <a:lnTo>
                    <a:pt x="105" y="4931"/>
                  </a:lnTo>
                  <a:cubicBezTo>
                    <a:pt x="106" y="4930"/>
                    <a:pt x="107" y="4929"/>
                    <a:pt x="107" y="4928"/>
                  </a:cubicBezTo>
                  <a:lnTo>
                    <a:pt x="107" y="4928"/>
                  </a:lnTo>
                  <a:lnTo>
                    <a:pt x="107" y="4927"/>
                  </a:lnTo>
                  <a:lnTo>
                    <a:pt x="2642" y="801"/>
                  </a:lnTo>
                  <a:cubicBezTo>
                    <a:pt x="2650" y="784"/>
                    <a:pt x="2658" y="766"/>
                    <a:pt x="2667" y="750"/>
                  </a:cubicBezTo>
                  <a:cubicBezTo>
                    <a:pt x="2677" y="730"/>
                    <a:pt x="2688" y="710"/>
                    <a:pt x="2699" y="692"/>
                  </a:cubicBezTo>
                  <a:cubicBezTo>
                    <a:pt x="2820" y="495"/>
                    <a:pt x="3008" y="363"/>
                    <a:pt x="3212" y="310"/>
                  </a:cubicBezTo>
                  <a:cubicBezTo>
                    <a:pt x="3418" y="255"/>
                    <a:pt x="3641" y="282"/>
                    <a:pt x="3833" y="400"/>
                  </a:cubicBezTo>
                  <a:cubicBezTo>
                    <a:pt x="4024" y="517"/>
                    <a:pt x="4148" y="704"/>
                    <a:pt x="4194" y="912"/>
                  </a:cubicBezTo>
                  <a:cubicBezTo>
                    <a:pt x="4238" y="1119"/>
                    <a:pt x="4206" y="1345"/>
                    <a:pt x="4084" y="1543"/>
                  </a:cubicBezTo>
                  <a:cubicBezTo>
                    <a:pt x="4073" y="1562"/>
                    <a:pt x="4061" y="1579"/>
                    <a:pt x="4048" y="1597"/>
                  </a:cubicBezTo>
                  <a:cubicBezTo>
                    <a:pt x="4037" y="1613"/>
                    <a:pt x="4025" y="1628"/>
                    <a:pt x="4013" y="1643"/>
                  </a:cubicBezTo>
                  <a:lnTo>
                    <a:pt x="1478" y="5768"/>
                  </a:lnTo>
                  <a:cubicBezTo>
                    <a:pt x="1468" y="5785"/>
                    <a:pt x="1452" y="5796"/>
                    <a:pt x="1435" y="5801"/>
                  </a:cubicBezTo>
                  <a:close/>
                  <a:moveTo>
                    <a:pt x="1286" y="5565"/>
                  </a:moveTo>
                  <a:lnTo>
                    <a:pt x="3809" y="1460"/>
                  </a:lnTo>
                  <a:lnTo>
                    <a:pt x="3915" y="1524"/>
                  </a:lnTo>
                  <a:lnTo>
                    <a:pt x="1393" y="5630"/>
                  </a:lnTo>
                  <a:close/>
                  <a:moveTo>
                    <a:pt x="3571" y="1314"/>
                  </a:moveTo>
                  <a:lnTo>
                    <a:pt x="3685" y="1384"/>
                  </a:lnTo>
                  <a:lnTo>
                    <a:pt x="1162" y="5489"/>
                  </a:lnTo>
                  <a:lnTo>
                    <a:pt x="1049" y="5419"/>
                  </a:lnTo>
                  <a:close/>
                  <a:moveTo>
                    <a:pt x="614" y="5152"/>
                  </a:moveTo>
                  <a:lnTo>
                    <a:pt x="499" y="5082"/>
                  </a:lnTo>
                  <a:lnTo>
                    <a:pt x="3022" y="976"/>
                  </a:lnTo>
                  <a:lnTo>
                    <a:pt x="3135" y="1046"/>
                  </a:lnTo>
                  <a:close/>
                  <a:moveTo>
                    <a:pt x="925" y="5343"/>
                  </a:moveTo>
                  <a:lnTo>
                    <a:pt x="737" y="5228"/>
                  </a:lnTo>
                  <a:lnTo>
                    <a:pt x="3259" y="1122"/>
                  </a:lnTo>
                  <a:lnTo>
                    <a:pt x="3447" y="1237"/>
                  </a:lnTo>
                  <a:close/>
                  <a:moveTo>
                    <a:pt x="3589" y="576"/>
                  </a:moveTo>
                  <a:cubicBezTo>
                    <a:pt x="3688" y="604"/>
                    <a:pt x="3768" y="662"/>
                    <a:pt x="3828" y="746"/>
                  </a:cubicBezTo>
                  <a:cubicBezTo>
                    <a:pt x="3858" y="788"/>
                    <a:pt x="3879" y="836"/>
                    <a:pt x="3897" y="884"/>
                  </a:cubicBezTo>
                  <a:cubicBezTo>
                    <a:pt x="3910" y="921"/>
                    <a:pt x="3911" y="966"/>
                    <a:pt x="3935" y="998"/>
                  </a:cubicBezTo>
                  <a:cubicBezTo>
                    <a:pt x="3940" y="1004"/>
                    <a:pt x="3950" y="1000"/>
                    <a:pt x="3952" y="993"/>
                  </a:cubicBezTo>
                  <a:cubicBezTo>
                    <a:pt x="3966" y="951"/>
                    <a:pt x="3941" y="900"/>
                    <a:pt x="3927" y="861"/>
                  </a:cubicBezTo>
                  <a:cubicBezTo>
                    <a:pt x="3910" y="813"/>
                    <a:pt x="3886" y="766"/>
                    <a:pt x="3857" y="725"/>
                  </a:cubicBezTo>
                  <a:cubicBezTo>
                    <a:pt x="3792" y="636"/>
                    <a:pt x="3706" y="572"/>
                    <a:pt x="3598" y="544"/>
                  </a:cubicBezTo>
                  <a:cubicBezTo>
                    <a:pt x="3578" y="539"/>
                    <a:pt x="3569" y="570"/>
                    <a:pt x="3589" y="576"/>
                  </a:cubicBezTo>
                  <a:close/>
                  <a:moveTo>
                    <a:pt x="3920" y="1095"/>
                  </a:moveTo>
                  <a:cubicBezTo>
                    <a:pt x="3919" y="1107"/>
                    <a:pt x="3917" y="1118"/>
                    <a:pt x="3915" y="1129"/>
                  </a:cubicBezTo>
                  <a:cubicBezTo>
                    <a:pt x="3913" y="1139"/>
                    <a:pt x="3914" y="1149"/>
                    <a:pt x="3913" y="1159"/>
                  </a:cubicBezTo>
                  <a:cubicBezTo>
                    <a:pt x="3913" y="1165"/>
                    <a:pt x="3922" y="1171"/>
                    <a:pt x="3927" y="1168"/>
                  </a:cubicBezTo>
                  <a:cubicBezTo>
                    <a:pt x="3938" y="1161"/>
                    <a:pt x="3947" y="1151"/>
                    <a:pt x="3950" y="1139"/>
                  </a:cubicBezTo>
                  <a:cubicBezTo>
                    <a:pt x="3954" y="1125"/>
                    <a:pt x="3955" y="1111"/>
                    <a:pt x="3956" y="1096"/>
                  </a:cubicBezTo>
                  <a:cubicBezTo>
                    <a:pt x="3957" y="1073"/>
                    <a:pt x="3922" y="1073"/>
                    <a:pt x="3920" y="1095"/>
                  </a:cubicBezTo>
                  <a:close/>
                  <a:moveTo>
                    <a:pt x="2800" y="372"/>
                  </a:moveTo>
                  <a:cubicBezTo>
                    <a:pt x="2819" y="347"/>
                    <a:pt x="2830" y="318"/>
                    <a:pt x="2852" y="295"/>
                  </a:cubicBezTo>
                  <a:cubicBezTo>
                    <a:pt x="2882" y="262"/>
                    <a:pt x="2922" y="236"/>
                    <a:pt x="2960" y="214"/>
                  </a:cubicBezTo>
                  <a:cubicBezTo>
                    <a:pt x="3038" y="168"/>
                    <a:pt x="3124" y="135"/>
                    <a:pt x="3211" y="111"/>
                  </a:cubicBezTo>
                  <a:cubicBezTo>
                    <a:pt x="3439" y="47"/>
                    <a:pt x="3666" y="174"/>
                    <a:pt x="3869" y="261"/>
                  </a:cubicBezTo>
                  <a:cubicBezTo>
                    <a:pt x="3892" y="271"/>
                    <a:pt x="3908" y="233"/>
                    <a:pt x="3886" y="221"/>
                  </a:cubicBezTo>
                  <a:cubicBezTo>
                    <a:pt x="3684" y="109"/>
                    <a:pt x="3424" y="1"/>
                    <a:pt x="3190" y="65"/>
                  </a:cubicBezTo>
                  <a:cubicBezTo>
                    <a:pt x="3094" y="92"/>
                    <a:pt x="3000" y="131"/>
                    <a:pt x="2915" y="183"/>
                  </a:cubicBezTo>
                  <a:cubicBezTo>
                    <a:pt x="2863" y="215"/>
                    <a:pt x="2748" y="293"/>
                    <a:pt x="2774" y="369"/>
                  </a:cubicBezTo>
                  <a:cubicBezTo>
                    <a:pt x="2778" y="381"/>
                    <a:pt x="2792" y="383"/>
                    <a:pt x="2800" y="372"/>
                  </a:cubicBezTo>
                  <a:close/>
                  <a:moveTo>
                    <a:pt x="4071" y="392"/>
                  </a:moveTo>
                  <a:cubicBezTo>
                    <a:pt x="4086" y="401"/>
                    <a:pt x="4103" y="414"/>
                    <a:pt x="4122" y="414"/>
                  </a:cubicBezTo>
                  <a:cubicBezTo>
                    <a:pt x="4129" y="414"/>
                    <a:pt x="4133" y="406"/>
                    <a:pt x="4131" y="400"/>
                  </a:cubicBezTo>
                  <a:cubicBezTo>
                    <a:pt x="4122" y="382"/>
                    <a:pt x="4104" y="373"/>
                    <a:pt x="4088" y="363"/>
                  </a:cubicBezTo>
                  <a:cubicBezTo>
                    <a:pt x="4070" y="352"/>
                    <a:pt x="4052" y="380"/>
                    <a:pt x="4071" y="392"/>
                  </a:cubicBezTo>
                  <a:close/>
                  <a:moveTo>
                    <a:pt x="4333" y="1414"/>
                  </a:moveTo>
                  <a:cubicBezTo>
                    <a:pt x="4292" y="1463"/>
                    <a:pt x="4265" y="1523"/>
                    <a:pt x="4234" y="1578"/>
                  </a:cubicBezTo>
                  <a:cubicBezTo>
                    <a:pt x="4214" y="1613"/>
                    <a:pt x="4193" y="1647"/>
                    <a:pt x="4172" y="1680"/>
                  </a:cubicBezTo>
                  <a:cubicBezTo>
                    <a:pt x="4152" y="1711"/>
                    <a:pt x="4126" y="1740"/>
                    <a:pt x="4119" y="1776"/>
                  </a:cubicBezTo>
                  <a:cubicBezTo>
                    <a:pt x="4118" y="1784"/>
                    <a:pt x="4125" y="1795"/>
                    <a:pt x="4133" y="1791"/>
                  </a:cubicBezTo>
                  <a:cubicBezTo>
                    <a:pt x="4195" y="1770"/>
                    <a:pt x="4232" y="1684"/>
                    <a:pt x="4263" y="1632"/>
                  </a:cubicBezTo>
                  <a:cubicBezTo>
                    <a:pt x="4299" y="1568"/>
                    <a:pt x="4339" y="1503"/>
                    <a:pt x="4366" y="1434"/>
                  </a:cubicBezTo>
                  <a:cubicBezTo>
                    <a:pt x="4373" y="1417"/>
                    <a:pt x="4346" y="1399"/>
                    <a:pt x="4333" y="1414"/>
                  </a:cubicBezTo>
                  <a:close/>
                  <a:moveTo>
                    <a:pt x="4028" y="1915"/>
                  </a:moveTo>
                  <a:cubicBezTo>
                    <a:pt x="4000" y="1943"/>
                    <a:pt x="3970" y="1976"/>
                    <a:pt x="3963" y="2017"/>
                  </a:cubicBezTo>
                  <a:cubicBezTo>
                    <a:pt x="3961" y="2025"/>
                    <a:pt x="3971" y="2031"/>
                    <a:pt x="3978" y="2025"/>
                  </a:cubicBezTo>
                  <a:cubicBezTo>
                    <a:pt x="4009" y="2003"/>
                    <a:pt x="4026" y="1968"/>
                    <a:pt x="4052" y="1941"/>
                  </a:cubicBezTo>
                  <a:cubicBezTo>
                    <a:pt x="4068" y="1925"/>
                    <a:pt x="4044" y="1900"/>
                    <a:pt x="4028" y="1915"/>
                  </a:cubicBezTo>
                  <a:close/>
                  <a:moveTo>
                    <a:pt x="2321" y="4791"/>
                  </a:moveTo>
                  <a:cubicBezTo>
                    <a:pt x="2325" y="4784"/>
                    <a:pt x="2337" y="4791"/>
                    <a:pt x="2333" y="4799"/>
                  </a:cubicBezTo>
                  <a:cubicBezTo>
                    <a:pt x="2213" y="5001"/>
                    <a:pt x="2103" y="5210"/>
                    <a:pt x="1987" y="5415"/>
                  </a:cubicBezTo>
                  <a:cubicBezTo>
                    <a:pt x="1932" y="5513"/>
                    <a:pt x="1876" y="5611"/>
                    <a:pt x="1821" y="5710"/>
                  </a:cubicBezTo>
                  <a:cubicBezTo>
                    <a:pt x="1791" y="5761"/>
                    <a:pt x="1760" y="5813"/>
                    <a:pt x="1729" y="5864"/>
                  </a:cubicBezTo>
                  <a:cubicBezTo>
                    <a:pt x="1704" y="5905"/>
                    <a:pt x="1682" y="5947"/>
                    <a:pt x="1649" y="5982"/>
                  </a:cubicBezTo>
                  <a:cubicBezTo>
                    <a:pt x="1640" y="5993"/>
                    <a:pt x="1621" y="5981"/>
                    <a:pt x="1626" y="5968"/>
                  </a:cubicBezTo>
                  <a:cubicBezTo>
                    <a:pt x="1644" y="5918"/>
                    <a:pt x="1677" y="5872"/>
                    <a:pt x="1704" y="5825"/>
                  </a:cubicBezTo>
                  <a:cubicBezTo>
                    <a:pt x="1735" y="5774"/>
                    <a:pt x="1765" y="5722"/>
                    <a:pt x="1795" y="5671"/>
                  </a:cubicBezTo>
                  <a:cubicBezTo>
                    <a:pt x="1852" y="5573"/>
                    <a:pt x="1909" y="5475"/>
                    <a:pt x="1965" y="5377"/>
                  </a:cubicBezTo>
                  <a:cubicBezTo>
                    <a:pt x="2079" y="5179"/>
                    <a:pt x="2199" y="4984"/>
                    <a:pt x="2321" y="4791"/>
                  </a:cubicBezTo>
                  <a:close/>
                  <a:moveTo>
                    <a:pt x="1862" y="5755"/>
                  </a:moveTo>
                  <a:cubicBezTo>
                    <a:pt x="1819" y="5793"/>
                    <a:pt x="1776" y="5848"/>
                    <a:pt x="1755" y="5902"/>
                  </a:cubicBezTo>
                  <a:cubicBezTo>
                    <a:pt x="1752" y="5911"/>
                    <a:pt x="1763" y="5919"/>
                    <a:pt x="1770" y="5914"/>
                  </a:cubicBezTo>
                  <a:cubicBezTo>
                    <a:pt x="1822" y="5888"/>
                    <a:pt x="1858" y="5824"/>
                    <a:pt x="1888" y="5776"/>
                  </a:cubicBezTo>
                  <a:cubicBezTo>
                    <a:pt x="1897" y="5760"/>
                    <a:pt x="1876" y="5743"/>
                    <a:pt x="1862" y="5755"/>
                  </a:cubicBezTo>
                  <a:close/>
                  <a:moveTo>
                    <a:pt x="38" y="5871"/>
                  </a:moveTo>
                  <a:cubicBezTo>
                    <a:pt x="43" y="5855"/>
                    <a:pt x="66" y="5859"/>
                    <a:pt x="66" y="5875"/>
                  </a:cubicBezTo>
                  <a:cubicBezTo>
                    <a:pt x="72" y="6008"/>
                    <a:pt x="39" y="6150"/>
                    <a:pt x="93" y="6277"/>
                  </a:cubicBezTo>
                  <a:cubicBezTo>
                    <a:pt x="114" y="6328"/>
                    <a:pt x="148" y="6376"/>
                    <a:pt x="203" y="6394"/>
                  </a:cubicBezTo>
                  <a:cubicBezTo>
                    <a:pt x="269" y="6415"/>
                    <a:pt x="331" y="6390"/>
                    <a:pt x="396" y="6402"/>
                  </a:cubicBezTo>
                  <a:cubicBezTo>
                    <a:pt x="409" y="6405"/>
                    <a:pt x="414" y="6425"/>
                    <a:pt x="403" y="6433"/>
                  </a:cubicBezTo>
                  <a:cubicBezTo>
                    <a:pt x="348" y="6472"/>
                    <a:pt x="250" y="6470"/>
                    <a:pt x="188" y="6445"/>
                  </a:cubicBezTo>
                  <a:cubicBezTo>
                    <a:pt x="131" y="6422"/>
                    <a:pt x="85" y="6381"/>
                    <a:pt x="59" y="6324"/>
                  </a:cubicBezTo>
                  <a:cubicBezTo>
                    <a:pt x="0" y="6191"/>
                    <a:pt x="0" y="6009"/>
                    <a:pt x="38" y="5871"/>
                  </a:cubicBezTo>
                  <a:moveTo>
                    <a:pt x="16" y="6420"/>
                  </a:moveTo>
                  <a:cubicBezTo>
                    <a:pt x="31" y="6477"/>
                    <a:pt x="113" y="6527"/>
                    <a:pt x="169" y="6505"/>
                  </a:cubicBezTo>
                  <a:cubicBezTo>
                    <a:pt x="177" y="6503"/>
                    <a:pt x="176" y="6491"/>
                    <a:pt x="169" y="6487"/>
                  </a:cubicBezTo>
                  <a:cubicBezTo>
                    <a:pt x="135" y="6463"/>
                    <a:pt x="66" y="6456"/>
                    <a:pt x="50" y="6412"/>
                  </a:cubicBezTo>
                  <a:cubicBezTo>
                    <a:pt x="42" y="6391"/>
                    <a:pt x="10" y="6397"/>
                    <a:pt x="16" y="6420"/>
                  </a:cubicBezTo>
                  <a:close/>
                  <a:moveTo>
                    <a:pt x="1771" y="1876"/>
                  </a:moveTo>
                  <a:cubicBezTo>
                    <a:pt x="1785" y="1862"/>
                    <a:pt x="1803" y="1884"/>
                    <a:pt x="1791" y="1898"/>
                  </a:cubicBezTo>
                  <a:cubicBezTo>
                    <a:pt x="1697" y="2013"/>
                    <a:pt x="1628" y="2145"/>
                    <a:pt x="1555" y="2273"/>
                  </a:cubicBezTo>
                  <a:cubicBezTo>
                    <a:pt x="1480" y="2403"/>
                    <a:pt x="1404" y="2533"/>
                    <a:pt x="1327" y="2664"/>
                  </a:cubicBezTo>
                  <a:cubicBezTo>
                    <a:pt x="1174" y="2922"/>
                    <a:pt x="1022" y="3192"/>
                    <a:pt x="830" y="3423"/>
                  </a:cubicBezTo>
                  <a:cubicBezTo>
                    <a:pt x="819" y="3435"/>
                    <a:pt x="800" y="3418"/>
                    <a:pt x="808" y="3405"/>
                  </a:cubicBezTo>
                  <a:cubicBezTo>
                    <a:pt x="891" y="3267"/>
                    <a:pt x="984" y="3135"/>
                    <a:pt x="1070" y="2999"/>
                  </a:cubicBezTo>
                  <a:cubicBezTo>
                    <a:pt x="1152" y="2869"/>
                    <a:pt x="1231" y="2738"/>
                    <a:pt x="1310" y="2606"/>
                  </a:cubicBezTo>
                  <a:cubicBezTo>
                    <a:pt x="1387" y="2477"/>
                    <a:pt x="1463" y="2348"/>
                    <a:pt x="1538" y="2218"/>
                  </a:cubicBezTo>
                  <a:cubicBezTo>
                    <a:pt x="1607" y="2099"/>
                    <a:pt x="1675" y="1976"/>
                    <a:pt x="1771" y="1876"/>
                  </a:cubicBezTo>
                  <a:close/>
                  <a:moveTo>
                    <a:pt x="723" y="3552"/>
                  </a:moveTo>
                  <a:cubicBezTo>
                    <a:pt x="742" y="3532"/>
                    <a:pt x="769" y="3562"/>
                    <a:pt x="751" y="3581"/>
                  </a:cubicBezTo>
                  <a:cubicBezTo>
                    <a:pt x="734" y="3600"/>
                    <a:pt x="719" y="3621"/>
                    <a:pt x="706" y="3641"/>
                  </a:cubicBezTo>
                  <a:cubicBezTo>
                    <a:pt x="694" y="3658"/>
                    <a:pt x="684" y="3676"/>
                    <a:pt x="665" y="3686"/>
                  </a:cubicBezTo>
                  <a:cubicBezTo>
                    <a:pt x="656" y="3691"/>
                    <a:pt x="645" y="3684"/>
                    <a:pt x="645" y="3674"/>
                  </a:cubicBezTo>
                  <a:cubicBezTo>
                    <a:pt x="645" y="3650"/>
                    <a:pt x="661" y="3629"/>
                    <a:pt x="673" y="3611"/>
                  </a:cubicBezTo>
                  <a:cubicBezTo>
                    <a:pt x="688" y="3589"/>
                    <a:pt x="705" y="3569"/>
                    <a:pt x="723" y="3552"/>
                  </a:cubicBezTo>
                  <a:close/>
                  <a:moveTo>
                    <a:pt x="1573" y="1940"/>
                  </a:moveTo>
                  <a:cubicBezTo>
                    <a:pt x="1584" y="1921"/>
                    <a:pt x="1613" y="1939"/>
                    <a:pt x="1601" y="1957"/>
                  </a:cubicBezTo>
                  <a:cubicBezTo>
                    <a:pt x="1585" y="1983"/>
                    <a:pt x="1569" y="2017"/>
                    <a:pt x="1544" y="2036"/>
                  </a:cubicBezTo>
                  <a:cubicBezTo>
                    <a:pt x="1538" y="2040"/>
                    <a:pt x="1528" y="2034"/>
                    <a:pt x="1529" y="2027"/>
                  </a:cubicBezTo>
                  <a:cubicBezTo>
                    <a:pt x="1533" y="1996"/>
                    <a:pt x="1557" y="1966"/>
                    <a:pt x="1573" y="1940"/>
                  </a:cubicBezTo>
                  <a:close/>
                  <a:moveTo>
                    <a:pt x="2279" y="2892"/>
                  </a:moveTo>
                  <a:cubicBezTo>
                    <a:pt x="2276" y="2871"/>
                    <a:pt x="2307" y="2864"/>
                    <a:pt x="2312" y="2884"/>
                  </a:cubicBezTo>
                  <a:cubicBezTo>
                    <a:pt x="2317" y="2904"/>
                    <a:pt x="2317" y="2922"/>
                    <a:pt x="2315" y="2941"/>
                  </a:cubicBezTo>
                  <a:cubicBezTo>
                    <a:pt x="2312" y="2959"/>
                    <a:pt x="2309" y="2980"/>
                    <a:pt x="2293" y="2990"/>
                  </a:cubicBezTo>
                  <a:cubicBezTo>
                    <a:pt x="2288" y="2994"/>
                    <a:pt x="2281" y="2990"/>
                    <a:pt x="2277" y="2986"/>
                  </a:cubicBezTo>
                  <a:cubicBezTo>
                    <a:pt x="2270" y="2973"/>
                    <a:pt x="2275" y="2955"/>
                    <a:pt x="2277" y="2941"/>
                  </a:cubicBezTo>
                  <a:cubicBezTo>
                    <a:pt x="2280" y="2926"/>
                    <a:pt x="2282" y="2909"/>
                    <a:pt x="2279" y="2892"/>
                  </a:cubicBezTo>
                  <a:close/>
                  <a:moveTo>
                    <a:pt x="2219" y="2994"/>
                  </a:moveTo>
                  <a:cubicBezTo>
                    <a:pt x="2226" y="2986"/>
                    <a:pt x="2240" y="2995"/>
                    <a:pt x="2237" y="3005"/>
                  </a:cubicBezTo>
                  <a:cubicBezTo>
                    <a:pt x="2236" y="3008"/>
                    <a:pt x="2238" y="3012"/>
                    <a:pt x="2237" y="3015"/>
                  </a:cubicBezTo>
                  <a:cubicBezTo>
                    <a:pt x="2236" y="3020"/>
                    <a:pt x="2234" y="3023"/>
                    <a:pt x="2234" y="3028"/>
                  </a:cubicBezTo>
                  <a:cubicBezTo>
                    <a:pt x="2231" y="3037"/>
                    <a:pt x="2227" y="3048"/>
                    <a:pt x="2227" y="3058"/>
                  </a:cubicBezTo>
                  <a:cubicBezTo>
                    <a:pt x="2223" y="3077"/>
                    <a:pt x="2227" y="3100"/>
                    <a:pt x="2217" y="3117"/>
                  </a:cubicBezTo>
                  <a:cubicBezTo>
                    <a:pt x="2214" y="3122"/>
                    <a:pt x="2206" y="3124"/>
                    <a:pt x="2201" y="3120"/>
                  </a:cubicBezTo>
                  <a:cubicBezTo>
                    <a:pt x="2179" y="3105"/>
                    <a:pt x="2184" y="3070"/>
                    <a:pt x="2189" y="3047"/>
                  </a:cubicBezTo>
                  <a:cubicBezTo>
                    <a:pt x="2192" y="3036"/>
                    <a:pt x="2196" y="3024"/>
                    <a:pt x="2201" y="3014"/>
                  </a:cubicBezTo>
                  <a:cubicBezTo>
                    <a:pt x="2204" y="3008"/>
                    <a:pt x="2206" y="3002"/>
                    <a:pt x="2210" y="2999"/>
                  </a:cubicBezTo>
                  <a:cubicBezTo>
                    <a:pt x="2213" y="2996"/>
                    <a:pt x="2216" y="2996"/>
                    <a:pt x="2219" y="2994"/>
                  </a:cubicBezTo>
                  <a:close/>
                  <a:moveTo>
                    <a:pt x="2132" y="3137"/>
                  </a:moveTo>
                  <a:cubicBezTo>
                    <a:pt x="2145" y="3115"/>
                    <a:pt x="2179" y="3135"/>
                    <a:pt x="2166" y="3158"/>
                  </a:cubicBezTo>
                  <a:cubicBezTo>
                    <a:pt x="2147" y="3190"/>
                    <a:pt x="2137" y="3226"/>
                    <a:pt x="2129" y="3263"/>
                  </a:cubicBezTo>
                  <a:cubicBezTo>
                    <a:pt x="2126" y="3277"/>
                    <a:pt x="2106" y="3275"/>
                    <a:pt x="2103" y="3263"/>
                  </a:cubicBezTo>
                  <a:cubicBezTo>
                    <a:pt x="2092" y="3218"/>
                    <a:pt x="2109" y="3174"/>
                    <a:pt x="2132" y="3137"/>
                  </a:cubicBezTo>
                  <a:close/>
                  <a:moveTo>
                    <a:pt x="1176" y="4618"/>
                  </a:moveTo>
                  <a:cubicBezTo>
                    <a:pt x="1180" y="4592"/>
                    <a:pt x="1219" y="4591"/>
                    <a:pt x="1218" y="4619"/>
                  </a:cubicBezTo>
                  <a:cubicBezTo>
                    <a:pt x="1215" y="4667"/>
                    <a:pt x="1214" y="4727"/>
                    <a:pt x="1188" y="4770"/>
                  </a:cubicBezTo>
                  <a:cubicBezTo>
                    <a:pt x="1183" y="4778"/>
                    <a:pt x="1173" y="4775"/>
                    <a:pt x="1169" y="4766"/>
                  </a:cubicBezTo>
                  <a:cubicBezTo>
                    <a:pt x="1153" y="4720"/>
                    <a:pt x="1170" y="4665"/>
                    <a:pt x="1176" y="4618"/>
                  </a:cubicBezTo>
                  <a:close/>
                  <a:moveTo>
                    <a:pt x="1125" y="4760"/>
                  </a:moveTo>
                  <a:cubicBezTo>
                    <a:pt x="1143" y="4744"/>
                    <a:pt x="1168" y="4770"/>
                    <a:pt x="1150" y="4788"/>
                  </a:cubicBezTo>
                  <a:cubicBezTo>
                    <a:pt x="1128" y="4810"/>
                    <a:pt x="1140" y="4849"/>
                    <a:pt x="1135" y="4877"/>
                  </a:cubicBezTo>
                  <a:cubicBezTo>
                    <a:pt x="1133" y="4885"/>
                    <a:pt x="1121" y="4888"/>
                    <a:pt x="1116" y="4881"/>
                  </a:cubicBezTo>
                  <a:cubicBezTo>
                    <a:pt x="1089" y="4846"/>
                    <a:pt x="1091" y="4791"/>
                    <a:pt x="1125" y="4760"/>
                  </a:cubicBezTo>
                  <a:close/>
                  <a:moveTo>
                    <a:pt x="947" y="5651"/>
                  </a:moveTo>
                  <a:cubicBezTo>
                    <a:pt x="949" y="5652"/>
                    <a:pt x="948" y="5658"/>
                    <a:pt x="945" y="5657"/>
                  </a:cubicBezTo>
                  <a:cubicBezTo>
                    <a:pt x="861" y="5639"/>
                    <a:pt x="781" y="5613"/>
                    <a:pt x="707" y="5566"/>
                  </a:cubicBezTo>
                  <a:cubicBezTo>
                    <a:pt x="657" y="5533"/>
                    <a:pt x="566" y="5483"/>
                    <a:pt x="547" y="5422"/>
                  </a:cubicBezTo>
                  <a:cubicBezTo>
                    <a:pt x="542" y="5408"/>
                    <a:pt x="559" y="5400"/>
                    <a:pt x="569" y="5405"/>
                  </a:cubicBezTo>
                  <a:cubicBezTo>
                    <a:pt x="599" y="5419"/>
                    <a:pt x="620" y="5451"/>
                    <a:pt x="644" y="5472"/>
                  </a:cubicBezTo>
                  <a:cubicBezTo>
                    <a:pt x="675" y="5498"/>
                    <a:pt x="707" y="5521"/>
                    <a:pt x="740" y="5542"/>
                  </a:cubicBezTo>
                  <a:cubicBezTo>
                    <a:pt x="806" y="5583"/>
                    <a:pt x="871" y="5630"/>
                    <a:pt x="947" y="5651"/>
                  </a:cubicBezTo>
                  <a:close/>
                  <a:moveTo>
                    <a:pt x="851" y="5698"/>
                  </a:moveTo>
                  <a:cubicBezTo>
                    <a:pt x="835" y="5684"/>
                    <a:pt x="767" y="5602"/>
                    <a:pt x="744" y="5638"/>
                  </a:cubicBezTo>
                  <a:cubicBezTo>
                    <a:pt x="731" y="5660"/>
                    <a:pt x="755" y="5682"/>
                    <a:pt x="771" y="5693"/>
                  </a:cubicBezTo>
                  <a:cubicBezTo>
                    <a:pt x="791" y="5709"/>
                    <a:pt x="812" y="5716"/>
                    <a:pt x="835" y="5725"/>
                  </a:cubicBezTo>
                  <a:cubicBezTo>
                    <a:pt x="850" y="5731"/>
                    <a:pt x="864" y="5708"/>
                    <a:pt x="851" y="5698"/>
                  </a:cubicBezTo>
                  <a:close/>
                  <a:moveTo>
                    <a:pt x="3245" y="1288"/>
                  </a:moveTo>
                  <a:cubicBezTo>
                    <a:pt x="3234" y="1270"/>
                    <a:pt x="3263" y="1255"/>
                    <a:pt x="3273" y="1273"/>
                  </a:cubicBezTo>
                  <a:cubicBezTo>
                    <a:pt x="3281" y="1285"/>
                    <a:pt x="3289" y="1298"/>
                    <a:pt x="3293" y="1312"/>
                  </a:cubicBezTo>
                  <a:cubicBezTo>
                    <a:pt x="3297" y="1330"/>
                    <a:pt x="3293" y="1345"/>
                    <a:pt x="3281" y="1356"/>
                  </a:cubicBezTo>
                  <a:cubicBezTo>
                    <a:pt x="3277" y="1362"/>
                    <a:pt x="3271" y="1358"/>
                    <a:pt x="3269" y="1353"/>
                  </a:cubicBezTo>
                  <a:cubicBezTo>
                    <a:pt x="3268" y="1351"/>
                    <a:pt x="3266" y="1342"/>
                    <a:pt x="3268" y="1345"/>
                  </a:cubicBezTo>
                  <a:cubicBezTo>
                    <a:pt x="3266" y="1343"/>
                    <a:pt x="3264" y="1339"/>
                    <a:pt x="3264" y="1336"/>
                  </a:cubicBezTo>
                  <a:cubicBezTo>
                    <a:pt x="3263" y="1329"/>
                    <a:pt x="3262" y="1323"/>
                    <a:pt x="3260" y="1317"/>
                  </a:cubicBezTo>
                  <a:cubicBezTo>
                    <a:pt x="3257" y="1307"/>
                    <a:pt x="3251" y="1297"/>
                    <a:pt x="3245" y="1288"/>
                  </a:cubicBezTo>
                  <a:close/>
                  <a:moveTo>
                    <a:pt x="3221" y="1341"/>
                  </a:moveTo>
                  <a:cubicBezTo>
                    <a:pt x="3215" y="1353"/>
                    <a:pt x="3211" y="1365"/>
                    <a:pt x="3208" y="1378"/>
                  </a:cubicBezTo>
                  <a:cubicBezTo>
                    <a:pt x="3206" y="1390"/>
                    <a:pt x="3203" y="1403"/>
                    <a:pt x="3209" y="1414"/>
                  </a:cubicBezTo>
                  <a:cubicBezTo>
                    <a:pt x="3211" y="1418"/>
                    <a:pt x="3218" y="1420"/>
                    <a:pt x="3222" y="1416"/>
                  </a:cubicBezTo>
                  <a:cubicBezTo>
                    <a:pt x="3228" y="1408"/>
                    <a:pt x="3229" y="1401"/>
                    <a:pt x="3230" y="1391"/>
                  </a:cubicBezTo>
                  <a:cubicBezTo>
                    <a:pt x="3231" y="1377"/>
                    <a:pt x="3234" y="1364"/>
                    <a:pt x="3240" y="1353"/>
                  </a:cubicBezTo>
                  <a:cubicBezTo>
                    <a:pt x="3247" y="1340"/>
                    <a:pt x="3228" y="1329"/>
                    <a:pt x="3221" y="1341"/>
                  </a:cubicBezTo>
                  <a:close/>
                  <a:moveTo>
                    <a:pt x="3010" y="706"/>
                  </a:moveTo>
                  <a:cubicBezTo>
                    <a:pt x="3040" y="655"/>
                    <a:pt x="3088" y="635"/>
                    <a:pt x="3138" y="609"/>
                  </a:cubicBezTo>
                  <a:cubicBezTo>
                    <a:pt x="3145" y="606"/>
                    <a:pt x="3142" y="595"/>
                    <a:pt x="3135" y="595"/>
                  </a:cubicBezTo>
                  <a:cubicBezTo>
                    <a:pt x="3071" y="596"/>
                    <a:pt x="3013" y="634"/>
                    <a:pt x="2977" y="686"/>
                  </a:cubicBezTo>
                  <a:cubicBezTo>
                    <a:pt x="2963" y="706"/>
                    <a:pt x="2997" y="728"/>
                    <a:pt x="3010" y="706"/>
                  </a:cubicBezTo>
                  <a:close/>
                  <a:moveTo>
                    <a:pt x="270" y="4941"/>
                  </a:moveTo>
                  <a:lnTo>
                    <a:pt x="376" y="5006"/>
                  </a:lnTo>
                  <a:lnTo>
                    <a:pt x="2898" y="900"/>
                  </a:lnTo>
                  <a:lnTo>
                    <a:pt x="2791" y="834"/>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2"/>
            <p:cNvSpPr/>
            <p:nvPr/>
          </p:nvSpPr>
          <p:spPr>
            <a:xfrm>
              <a:off x="2905550" y="2677975"/>
              <a:ext cx="85125" cy="119275"/>
            </a:xfrm>
            <a:custGeom>
              <a:avLst/>
              <a:gdLst/>
              <a:ahLst/>
              <a:cxnLst/>
              <a:rect l="l" t="t" r="r" b="b"/>
              <a:pathLst>
                <a:path w="3405" h="4771" extrusionOk="0">
                  <a:moveTo>
                    <a:pt x="2867" y="872"/>
                  </a:moveTo>
                  <a:cubicBezTo>
                    <a:pt x="2883" y="745"/>
                    <a:pt x="2864" y="608"/>
                    <a:pt x="2808" y="461"/>
                  </a:cubicBezTo>
                  <a:cubicBezTo>
                    <a:pt x="2710" y="354"/>
                    <a:pt x="2592" y="278"/>
                    <a:pt x="2451" y="235"/>
                  </a:cubicBezTo>
                  <a:cubicBezTo>
                    <a:pt x="2302" y="188"/>
                    <a:pt x="2126" y="178"/>
                    <a:pt x="1926" y="202"/>
                  </a:cubicBezTo>
                  <a:cubicBezTo>
                    <a:pt x="1925" y="202"/>
                    <a:pt x="1924" y="202"/>
                    <a:pt x="1923" y="202"/>
                  </a:cubicBezTo>
                  <a:cubicBezTo>
                    <a:pt x="1624" y="229"/>
                    <a:pt x="1358" y="299"/>
                    <a:pt x="1124" y="413"/>
                  </a:cubicBezTo>
                  <a:cubicBezTo>
                    <a:pt x="892" y="526"/>
                    <a:pt x="691" y="684"/>
                    <a:pt x="521" y="885"/>
                  </a:cubicBezTo>
                  <a:cubicBezTo>
                    <a:pt x="396" y="1074"/>
                    <a:pt x="306" y="1295"/>
                    <a:pt x="252" y="1550"/>
                  </a:cubicBezTo>
                  <a:cubicBezTo>
                    <a:pt x="196" y="1808"/>
                    <a:pt x="176" y="2102"/>
                    <a:pt x="192" y="2428"/>
                  </a:cubicBezTo>
                  <a:lnTo>
                    <a:pt x="192" y="2429"/>
                  </a:lnTo>
                  <a:cubicBezTo>
                    <a:pt x="213" y="2843"/>
                    <a:pt x="281" y="3201"/>
                    <a:pt x="396" y="3501"/>
                  </a:cubicBezTo>
                  <a:cubicBezTo>
                    <a:pt x="507" y="3795"/>
                    <a:pt x="664" y="4033"/>
                    <a:pt x="865" y="4216"/>
                  </a:cubicBezTo>
                  <a:cubicBezTo>
                    <a:pt x="865" y="4217"/>
                    <a:pt x="867" y="4219"/>
                    <a:pt x="869" y="4220"/>
                  </a:cubicBezTo>
                  <a:cubicBezTo>
                    <a:pt x="1018" y="4356"/>
                    <a:pt x="1198" y="4453"/>
                    <a:pt x="1409" y="4513"/>
                  </a:cubicBezTo>
                  <a:cubicBezTo>
                    <a:pt x="1622" y="4573"/>
                    <a:pt x="1865" y="4594"/>
                    <a:pt x="2140" y="4578"/>
                  </a:cubicBezTo>
                  <a:cubicBezTo>
                    <a:pt x="2285" y="4556"/>
                    <a:pt x="2447" y="4501"/>
                    <a:pt x="2627" y="4414"/>
                  </a:cubicBezTo>
                  <a:cubicBezTo>
                    <a:pt x="2803" y="4329"/>
                    <a:pt x="2995" y="4213"/>
                    <a:pt x="3204" y="4066"/>
                  </a:cubicBezTo>
                  <a:cubicBezTo>
                    <a:pt x="3227" y="3938"/>
                    <a:pt x="3225" y="3814"/>
                    <a:pt x="3197" y="3693"/>
                  </a:cubicBezTo>
                  <a:cubicBezTo>
                    <a:pt x="3170" y="3584"/>
                    <a:pt x="3122" y="3477"/>
                    <a:pt x="3053" y="3373"/>
                  </a:cubicBezTo>
                  <a:cubicBezTo>
                    <a:pt x="2879" y="3465"/>
                    <a:pt x="2715" y="3539"/>
                    <a:pt x="2559" y="3595"/>
                  </a:cubicBezTo>
                  <a:cubicBezTo>
                    <a:pt x="2383" y="3660"/>
                    <a:pt x="2217" y="3703"/>
                    <a:pt x="2062" y="3723"/>
                  </a:cubicBezTo>
                  <a:lnTo>
                    <a:pt x="2059" y="3724"/>
                  </a:lnTo>
                  <a:cubicBezTo>
                    <a:pt x="1893" y="3746"/>
                    <a:pt x="1739" y="3724"/>
                    <a:pt x="1600" y="3657"/>
                  </a:cubicBezTo>
                  <a:cubicBezTo>
                    <a:pt x="1462" y="3593"/>
                    <a:pt x="1339" y="3487"/>
                    <a:pt x="1230" y="3340"/>
                  </a:cubicBezTo>
                  <a:cubicBezTo>
                    <a:pt x="1228" y="3338"/>
                    <a:pt x="1226" y="3335"/>
                    <a:pt x="1224" y="3334"/>
                  </a:cubicBezTo>
                  <a:cubicBezTo>
                    <a:pt x="1118" y="3175"/>
                    <a:pt x="1040" y="3025"/>
                    <a:pt x="992" y="2886"/>
                  </a:cubicBezTo>
                  <a:cubicBezTo>
                    <a:pt x="943" y="2743"/>
                    <a:pt x="926" y="2611"/>
                    <a:pt x="938" y="2487"/>
                  </a:cubicBezTo>
                  <a:cubicBezTo>
                    <a:pt x="928" y="2309"/>
                    <a:pt x="942" y="2143"/>
                    <a:pt x="978" y="1989"/>
                  </a:cubicBezTo>
                  <a:cubicBezTo>
                    <a:pt x="1015" y="1833"/>
                    <a:pt x="1074" y="1689"/>
                    <a:pt x="1157" y="1558"/>
                  </a:cubicBezTo>
                  <a:cubicBezTo>
                    <a:pt x="1158" y="1557"/>
                    <a:pt x="1159" y="1555"/>
                    <a:pt x="1160" y="1554"/>
                  </a:cubicBezTo>
                  <a:cubicBezTo>
                    <a:pt x="1245" y="1418"/>
                    <a:pt x="1353" y="1311"/>
                    <a:pt x="1484" y="1235"/>
                  </a:cubicBezTo>
                  <a:cubicBezTo>
                    <a:pt x="1614" y="1159"/>
                    <a:pt x="1764" y="1113"/>
                    <a:pt x="1935" y="1097"/>
                  </a:cubicBezTo>
                  <a:lnTo>
                    <a:pt x="1935" y="1098"/>
                  </a:lnTo>
                  <a:cubicBezTo>
                    <a:pt x="1937" y="1098"/>
                    <a:pt x="1939" y="1097"/>
                    <a:pt x="1941" y="1097"/>
                  </a:cubicBezTo>
                  <a:cubicBezTo>
                    <a:pt x="2128" y="1096"/>
                    <a:pt x="2292" y="1104"/>
                    <a:pt x="2434" y="1121"/>
                  </a:cubicBezTo>
                  <a:cubicBezTo>
                    <a:pt x="2551" y="1137"/>
                    <a:pt x="2653" y="1159"/>
                    <a:pt x="2739" y="1186"/>
                  </a:cubicBezTo>
                  <a:cubicBezTo>
                    <a:pt x="2810" y="1088"/>
                    <a:pt x="2852" y="983"/>
                    <a:pt x="2867" y="872"/>
                  </a:cubicBezTo>
                  <a:close/>
                  <a:moveTo>
                    <a:pt x="2966" y="383"/>
                  </a:moveTo>
                  <a:cubicBezTo>
                    <a:pt x="3036" y="563"/>
                    <a:pt x="3061" y="733"/>
                    <a:pt x="3040" y="895"/>
                  </a:cubicBezTo>
                  <a:cubicBezTo>
                    <a:pt x="3019" y="1057"/>
                    <a:pt x="2951" y="1207"/>
                    <a:pt x="2837" y="1346"/>
                  </a:cubicBezTo>
                  <a:cubicBezTo>
                    <a:pt x="2812" y="1377"/>
                    <a:pt x="2771" y="1386"/>
                    <a:pt x="2737" y="1372"/>
                  </a:cubicBezTo>
                  <a:lnTo>
                    <a:pt x="2737" y="1372"/>
                  </a:lnTo>
                  <a:cubicBezTo>
                    <a:pt x="2650" y="1338"/>
                    <a:pt x="2542" y="1311"/>
                    <a:pt x="2412" y="1295"/>
                  </a:cubicBezTo>
                  <a:cubicBezTo>
                    <a:pt x="2280" y="1278"/>
                    <a:pt x="2126" y="1270"/>
                    <a:pt x="1950" y="1272"/>
                  </a:cubicBezTo>
                  <a:lnTo>
                    <a:pt x="1950" y="1273"/>
                  </a:lnTo>
                  <a:cubicBezTo>
                    <a:pt x="1804" y="1285"/>
                    <a:pt x="1678" y="1323"/>
                    <a:pt x="1572" y="1386"/>
                  </a:cubicBezTo>
                  <a:cubicBezTo>
                    <a:pt x="1466" y="1448"/>
                    <a:pt x="1379" y="1535"/>
                    <a:pt x="1307" y="1648"/>
                  </a:cubicBezTo>
                  <a:cubicBezTo>
                    <a:pt x="1306" y="1648"/>
                    <a:pt x="1305" y="1650"/>
                    <a:pt x="1305" y="1651"/>
                  </a:cubicBezTo>
                  <a:cubicBezTo>
                    <a:pt x="1233" y="1765"/>
                    <a:pt x="1181" y="1891"/>
                    <a:pt x="1149" y="2028"/>
                  </a:cubicBezTo>
                  <a:cubicBezTo>
                    <a:pt x="1116" y="2169"/>
                    <a:pt x="1104" y="2322"/>
                    <a:pt x="1113" y="2486"/>
                  </a:cubicBezTo>
                  <a:cubicBezTo>
                    <a:pt x="1113" y="2491"/>
                    <a:pt x="1113" y="2495"/>
                    <a:pt x="1113" y="2500"/>
                  </a:cubicBezTo>
                  <a:lnTo>
                    <a:pt x="1113" y="2500"/>
                  </a:lnTo>
                  <a:cubicBezTo>
                    <a:pt x="1101" y="2599"/>
                    <a:pt x="1117" y="2709"/>
                    <a:pt x="1158" y="2829"/>
                  </a:cubicBezTo>
                  <a:cubicBezTo>
                    <a:pt x="1201" y="2954"/>
                    <a:pt x="1271" y="3089"/>
                    <a:pt x="1370" y="3236"/>
                  </a:cubicBezTo>
                  <a:lnTo>
                    <a:pt x="1370" y="3236"/>
                  </a:lnTo>
                  <a:cubicBezTo>
                    <a:pt x="1462" y="3360"/>
                    <a:pt x="1562" y="3447"/>
                    <a:pt x="1673" y="3499"/>
                  </a:cubicBezTo>
                  <a:cubicBezTo>
                    <a:pt x="1783" y="3551"/>
                    <a:pt x="1904" y="3568"/>
                    <a:pt x="2036" y="3550"/>
                  </a:cubicBezTo>
                  <a:lnTo>
                    <a:pt x="2039" y="3550"/>
                  </a:lnTo>
                  <a:cubicBezTo>
                    <a:pt x="2180" y="3532"/>
                    <a:pt x="2334" y="3492"/>
                    <a:pt x="2499" y="3431"/>
                  </a:cubicBezTo>
                  <a:cubicBezTo>
                    <a:pt x="2668" y="3369"/>
                    <a:pt x="2847" y="3286"/>
                    <a:pt x="3037" y="3182"/>
                  </a:cubicBezTo>
                  <a:cubicBezTo>
                    <a:pt x="3075" y="3162"/>
                    <a:pt x="3122" y="3173"/>
                    <a:pt x="3148" y="3206"/>
                  </a:cubicBezTo>
                  <a:lnTo>
                    <a:pt x="3149" y="3206"/>
                  </a:lnTo>
                  <a:cubicBezTo>
                    <a:pt x="3258" y="3349"/>
                    <a:pt x="3330" y="3499"/>
                    <a:pt x="3367" y="3653"/>
                  </a:cubicBezTo>
                  <a:cubicBezTo>
                    <a:pt x="3404" y="3809"/>
                    <a:pt x="3404" y="3970"/>
                    <a:pt x="3369" y="4136"/>
                  </a:cubicBezTo>
                  <a:cubicBezTo>
                    <a:pt x="3363" y="4160"/>
                    <a:pt x="3348" y="4180"/>
                    <a:pt x="3328" y="4192"/>
                  </a:cubicBezTo>
                  <a:cubicBezTo>
                    <a:pt x="3102" y="4352"/>
                    <a:pt x="2894" y="4479"/>
                    <a:pt x="2702" y="4572"/>
                  </a:cubicBezTo>
                  <a:cubicBezTo>
                    <a:pt x="2506" y="4667"/>
                    <a:pt x="2326" y="4727"/>
                    <a:pt x="2164" y="4752"/>
                  </a:cubicBezTo>
                  <a:cubicBezTo>
                    <a:pt x="2160" y="4752"/>
                    <a:pt x="2156" y="4752"/>
                    <a:pt x="2152" y="4752"/>
                  </a:cubicBezTo>
                  <a:cubicBezTo>
                    <a:pt x="1856" y="4771"/>
                    <a:pt x="1593" y="4747"/>
                    <a:pt x="1361" y="4682"/>
                  </a:cubicBezTo>
                  <a:cubicBezTo>
                    <a:pt x="1124" y="4614"/>
                    <a:pt x="921" y="4504"/>
                    <a:pt x="751" y="4350"/>
                  </a:cubicBezTo>
                  <a:cubicBezTo>
                    <a:pt x="749" y="4348"/>
                    <a:pt x="748" y="4346"/>
                    <a:pt x="747" y="4345"/>
                  </a:cubicBezTo>
                  <a:cubicBezTo>
                    <a:pt x="525" y="4143"/>
                    <a:pt x="353" y="3882"/>
                    <a:pt x="232" y="3563"/>
                  </a:cubicBezTo>
                  <a:cubicBezTo>
                    <a:pt x="111" y="3246"/>
                    <a:pt x="39" y="2871"/>
                    <a:pt x="18" y="2438"/>
                  </a:cubicBezTo>
                  <a:lnTo>
                    <a:pt x="18" y="2437"/>
                  </a:lnTo>
                  <a:cubicBezTo>
                    <a:pt x="0" y="2094"/>
                    <a:pt x="21" y="1786"/>
                    <a:pt x="80" y="1513"/>
                  </a:cubicBezTo>
                  <a:cubicBezTo>
                    <a:pt x="140" y="1235"/>
                    <a:pt x="239" y="994"/>
                    <a:pt x="376" y="786"/>
                  </a:cubicBezTo>
                  <a:cubicBezTo>
                    <a:pt x="379" y="781"/>
                    <a:pt x="383" y="777"/>
                    <a:pt x="387" y="773"/>
                  </a:cubicBezTo>
                  <a:cubicBezTo>
                    <a:pt x="574" y="553"/>
                    <a:pt x="794" y="381"/>
                    <a:pt x="1047" y="257"/>
                  </a:cubicBezTo>
                  <a:cubicBezTo>
                    <a:pt x="1301" y="132"/>
                    <a:pt x="1587" y="56"/>
                    <a:pt x="1906" y="29"/>
                  </a:cubicBezTo>
                  <a:cubicBezTo>
                    <a:pt x="2130" y="1"/>
                    <a:pt x="2329" y="14"/>
                    <a:pt x="2503" y="67"/>
                  </a:cubicBezTo>
                  <a:cubicBezTo>
                    <a:pt x="2680" y="122"/>
                    <a:pt x="2829" y="219"/>
                    <a:pt x="2950" y="358"/>
                  </a:cubicBezTo>
                  <a:cubicBezTo>
                    <a:pt x="2957" y="366"/>
                    <a:pt x="2962" y="374"/>
                    <a:pt x="2965" y="383"/>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2"/>
            <p:cNvSpPr/>
            <p:nvPr/>
          </p:nvSpPr>
          <p:spPr>
            <a:xfrm>
              <a:off x="2883525" y="2670675"/>
              <a:ext cx="59225" cy="82200"/>
            </a:xfrm>
            <a:custGeom>
              <a:avLst/>
              <a:gdLst/>
              <a:ahLst/>
              <a:cxnLst/>
              <a:rect l="l" t="t" r="r" b="b"/>
              <a:pathLst>
                <a:path w="2369" h="3288" extrusionOk="0">
                  <a:moveTo>
                    <a:pt x="645" y="3253"/>
                  </a:moveTo>
                  <a:cubicBezTo>
                    <a:pt x="163" y="2288"/>
                    <a:pt x="718" y="701"/>
                    <a:pt x="1685" y="405"/>
                  </a:cubicBezTo>
                  <a:cubicBezTo>
                    <a:pt x="2369" y="303"/>
                    <a:pt x="2303" y="0"/>
                    <a:pt x="1562" y="259"/>
                  </a:cubicBezTo>
                  <a:cubicBezTo>
                    <a:pt x="513" y="682"/>
                    <a:pt x="0" y="2401"/>
                    <a:pt x="623" y="3274"/>
                  </a:cubicBezTo>
                  <a:cubicBezTo>
                    <a:pt x="634" y="3288"/>
                    <a:pt x="655" y="3268"/>
                    <a:pt x="645" y="3253"/>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2"/>
            <p:cNvSpPr/>
            <p:nvPr/>
          </p:nvSpPr>
          <p:spPr>
            <a:xfrm>
              <a:off x="2943500" y="2799575"/>
              <a:ext cx="31450" cy="6775"/>
            </a:xfrm>
            <a:custGeom>
              <a:avLst/>
              <a:gdLst/>
              <a:ahLst/>
              <a:cxnLst/>
              <a:rect l="l" t="t" r="r" b="b"/>
              <a:pathLst>
                <a:path w="1258" h="271" extrusionOk="0">
                  <a:moveTo>
                    <a:pt x="54" y="95"/>
                  </a:moveTo>
                  <a:cubicBezTo>
                    <a:pt x="102" y="115"/>
                    <a:pt x="150" y="121"/>
                    <a:pt x="200" y="133"/>
                  </a:cubicBezTo>
                  <a:cubicBezTo>
                    <a:pt x="247" y="145"/>
                    <a:pt x="295" y="151"/>
                    <a:pt x="343" y="156"/>
                  </a:cubicBezTo>
                  <a:cubicBezTo>
                    <a:pt x="438" y="163"/>
                    <a:pt x="538" y="152"/>
                    <a:pt x="633" y="139"/>
                  </a:cubicBezTo>
                  <a:cubicBezTo>
                    <a:pt x="732" y="125"/>
                    <a:pt x="830" y="101"/>
                    <a:pt x="926" y="71"/>
                  </a:cubicBezTo>
                  <a:cubicBezTo>
                    <a:pt x="1022" y="41"/>
                    <a:pt x="1118" y="0"/>
                    <a:pt x="1219" y="1"/>
                  </a:cubicBezTo>
                  <a:cubicBezTo>
                    <a:pt x="1251" y="1"/>
                    <a:pt x="1258" y="41"/>
                    <a:pt x="1239" y="60"/>
                  </a:cubicBezTo>
                  <a:cubicBezTo>
                    <a:pt x="1164" y="134"/>
                    <a:pt x="1056" y="163"/>
                    <a:pt x="957" y="194"/>
                  </a:cubicBezTo>
                  <a:cubicBezTo>
                    <a:pt x="856" y="225"/>
                    <a:pt x="751" y="246"/>
                    <a:pt x="646" y="259"/>
                  </a:cubicBezTo>
                  <a:cubicBezTo>
                    <a:pt x="592" y="266"/>
                    <a:pt x="536" y="271"/>
                    <a:pt x="482" y="268"/>
                  </a:cubicBezTo>
                  <a:cubicBezTo>
                    <a:pt x="429" y="266"/>
                    <a:pt x="378" y="259"/>
                    <a:pt x="326" y="251"/>
                  </a:cubicBezTo>
                  <a:cubicBezTo>
                    <a:pt x="274" y="242"/>
                    <a:pt x="221" y="230"/>
                    <a:pt x="171" y="214"/>
                  </a:cubicBezTo>
                  <a:cubicBezTo>
                    <a:pt x="122" y="198"/>
                    <a:pt x="75" y="169"/>
                    <a:pt x="28" y="144"/>
                  </a:cubicBezTo>
                  <a:cubicBezTo>
                    <a:pt x="1" y="129"/>
                    <a:pt x="25" y="84"/>
                    <a:pt x="54" y="95"/>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2"/>
          <p:cNvGrpSpPr/>
          <p:nvPr/>
        </p:nvGrpSpPr>
        <p:grpSpPr>
          <a:xfrm>
            <a:off x="1547" y="-562"/>
            <a:ext cx="9142413" cy="5143151"/>
            <a:chOff x="1358125" y="1891500"/>
            <a:chExt cx="1729225" cy="972700"/>
          </a:xfrm>
        </p:grpSpPr>
        <p:sp>
          <p:nvSpPr>
            <p:cNvPr id="19" name="Google Shape;19;p22"/>
            <p:cNvSpPr/>
            <p:nvPr/>
          </p:nvSpPr>
          <p:spPr>
            <a:xfrm>
              <a:off x="1358125" y="2201850"/>
              <a:ext cx="721550" cy="662350"/>
            </a:xfrm>
            <a:custGeom>
              <a:avLst/>
              <a:gdLst/>
              <a:ahLst/>
              <a:cxnLst/>
              <a:rect l="l" t="t" r="r" b="b"/>
              <a:pathLst>
                <a:path w="28862" h="26494" extrusionOk="0">
                  <a:moveTo>
                    <a:pt x="4726" y="0"/>
                  </a:moveTo>
                  <a:cubicBezTo>
                    <a:pt x="3109" y="0"/>
                    <a:pt x="1530" y="148"/>
                    <a:pt x="1" y="428"/>
                  </a:cubicBezTo>
                  <a:lnTo>
                    <a:pt x="1" y="26494"/>
                  </a:lnTo>
                  <a:lnTo>
                    <a:pt x="28438" y="26494"/>
                  </a:lnTo>
                  <a:cubicBezTo>
                    <a:pt x="28715" y="25139"/>
                    <a:pt x="28861" y="23741"/>
                    <a:pt x="28861" y="22310"/>
                  </a:cubicBezTo>
                  <a:cubicBezTo>
                    <a:pt x="28861" y="9989"/>
                    <a:pt x="18055" y="0"/>
                    <a:pt x="47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2"/>
            <p:cNvSpPr/>
            <p:nvPr/>
          </p:nvSpPr>
          <p:spPr>
            <a:xfrm>
              <a:off x="2806825" y="1891500"/>
              <a:ext cx="280525" cy="280500"/>
            </a:xfrm>
            <a:custGeom>
              <a:avLst/>
              <a:gdLst/>
              <a:ahLst/>
              <a:cxnLst/>
              <a:rect l="l" t="t" r="r" b="b"/>
              <a:pathLst>
                <a:path w="11221" h="11220" extrusionOk="0">
                  <a:moveTo>
                    <a:pt x="1" y="1"/>
                  </a:moveTo>
                  <a:cubicBezTo>
                    <a:pt x="1" y="6196"/>
                    <a:pt x="5024" y="11220"/>
                    <a:pt x="11221" y="11220"/>
                  </a:cubicBezTo>
                  <a:lnTo>
                    <a:pt x="112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2"/>
            <p:cNvSpPr/>
            <p:nvPr/>
          </p:nvSpPr>
          <p:spPr>
            <a:xfrm>
              <a:off x="1426425" y="1953325"/>
              <a:ext cx="78450" cy="78425"/>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7"/>
        <p:cNvGrpSpPr/>
        <p:nvPr/>
      </p:nvGrpSpPr>
      <p:grpSpPr>
        <a:xfrm>
          <a:off x="0" y="0"/>
          <a:ext cx="0" cy="0"/>
          <a:chOff x="0" y="0"/>
          <a:chExt cx="0" cy="0"/>
        </a:xfrm>
      </p:grpSpPr>
      <p:grpSp>
        <p:nvGrpSpPr>
          <p:cNvPr id="178" name="Google Shape;178;p31"/>
          <p:cNvGrpSpPr/>
          <p:nvPr/>
        </p:nvGrpSpPr>
        <p:grpSpPr>
          <a:xfrm flipH="1">
            <a:off x="1547" y="-562"/>
            <a:ext cx="9142413" cy="5143151"/>
            <a:chOff x="1358125" y="1891500"/>
            <a:chExt cx="1729225" cy="972700"/>
          </a:xfrm>
        </p:grpSpPr>
        <p:sp>
          <p:nvSpPr>
            <p:cNvPr id="179" name="Google Shape;179;p31"/>
            <p:cNvSpPr/>
            <p:nvPr/>
          </p:nvSpPr>
          <p:spPr>
            <a:xfrm>
              <a:off x="1358125" y="2201850"/>
              <a:ext cx="721550" cy="662350"/>
            </a:xfrm>
            <a:custGeom>
              <a:avLst/>
              <a:gdLst/>
              <a:ahLst/>
              <a:cxnLst/>
              <a:rect l="l" t="t" r="r" b="b"/>
              <a:pathLst>
                <a:path w="28862" h="26494" extrusionOk="0">
                  <a:moveTo>
                    <a:pt x="4726" y="0"/>
                  </a:moveTo>
                  <a:cubicBezTo>
                    <a:pt x="3109" y="0"/>
                    <a:pt x="1530" y="148"/>
                    <a:pt x="1" y="428"/>
                  </a:cubicBezTo>
                  <a:lnTo>
                    <a:pt x="1" y="26494"/>
                  </a:lnTo>
                  <a:lnTo>
                    <a:pt x="28438" y="26494"/>
                  </a:lnTo>
                  <a:cubicBezTo>
                    <a:pt x="28715" y="25139"/>
                    <a:pt x="28861" y="23741"/>
                    <a:pt x="28861" y="22310"/>
                  </a:cubicBezTo>
                  <a:cubicBezTo>
                    <a:pt x="28861" y="9989"/>
                    <a:pt x="18055" y="0"/>
                    <a:pt x="47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1"/>
            <p:cNvSpPr/>
            <p:nvPr/>
          </p:nvSpPr>
          <p:spPr>
            <a:xfrm>
              <a:off x="2806825" y="1891500"/>
              <a:ext cx="280525" cy="280500"/>
            </a:xfrm>
            <a:custGeom>
              <a:avLst/>
              <a:gdLst/>
              <a:ahLst/>
              <a:cxnLst/>
              <a:rect l="l" t="t" r="r" b="b"/>
              <a:pathLst>
                <a:path w="11221" h="11220" extrusionOk="0">
                  <a:moveTo>
                    <a:pt x="1" y="1"/>
                  </a:moveTo>
                  <a:cubicBezTo>
                    <a:pt x="1" y="6196"/>
                    <a:pt x="5024" y="11220"/>
                    <a:pt x="11221" y="11220"/>
                  </a:cubicBezTo>
                  <a:lnTo>
                    <a:pt x="1122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1"/>
            <p:cNvSpPr/>
            <p:nvPr/>
          </p:nvSpPr>
          <p:spPr>
            <a:xfrm>
              <a:off x="1426425" y="1953325"/>
              <a:ext cx="78450" cy="78425"/>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31"/>
          <p:cNvSpPr txBox="1">
            <a:spLocks noGrp="1"/>
          </p:cNvSpPr>
          <p:nvPr>
            <p:ph type="title"/>
          </p:nvPr>
        </p:nvSpPr>
        <p:spPr>
          <a:xfrm>
            <a:off x="713225" y="3538775"/>
            <a:ext cx="3858900" cy="8418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600"/>
              <a:buAutoNum type="arabicPeriod"/>
              <a:defRPr sz="3600"/>
            </a:lvl1pPr>
            <a:lvl2pPr lvl="1" algn="ctr">
              <a:lnSpc>
                <a:spcPct val="100000"/>
              </a:lnSpc>
              <a:spcBef>
                <a:spcPts val="0"/>
              </a:spcBef>
              <a:spcAft>
                <a:spcPts val="0"/>
              </a:spcAft>
              <a:buSzPts val="3600"/>
              <a:buAutoNum type="alphaLcPeriod"/>
              <a:defRPr sz="3600"/>
            </a:lvl2pPr>
            <a:lvl3pPr lvl="2" algn="ctr">
              <a:lnSpc>
                <a:spcPct val="100000"/>
              </a:lnSpc>
              <a:spcBef>
                <a:spcPts val="0"/>
              </a:spcBef>
              <a:spcAft>
                <a:spcPts val="0"/>
              </a:spcAft>
              <a:buSzPts val="3600"/>
              <a:buAutoNum type="romanLcPeriod"/>
              <a:defRPr sz="3600"/>
            </a:lvl3pPr>
            <a:lvl4pPr lvl="3" algn="ctr">
              <a:lnSpc>
                <a:spcPct val="100000"/>
              </a:lnSpc>
              <a:spcBef>
                <a:spcPts val="0"/>
              </a:spcBef>
              <a:spcAft>
                <a:spcPts val="0"/>
              </a:spcAft>
              <a:buSzPts val="3600"/>
              <a:buAutoNum type="arabicPeriod"/>
              <a:defRPr sz="3600"/>
            </a:lvl4pPr>
            <a:lvl5pPr lvl="4" algn="ctr">
              <a:lnSpc>
                <a:spcPct val="100000"/>
              </a:lnSpc>
              <a:spcBef>
                <a:spcPts val="0"/>
              </a:spcBef>
              <a:spcAft>
                <a:spcPts val="0"/>
              </a:spcAft>
              <a:buSzPts val="3600"/>
              <a:buAutoNum type="alphaLcPeriod"/>
              <a:defRPr sz="3600"/>
            </a:lvl5pPr>
            <a:lvl6pPr lvl="5" algn="ctr">
              <a:lnSpc>
                <a:spcPct val="100000"/>
              </a:lnSpc>
              <a:spcBef>
                <a:spcPts val="0"/>
              </a:spcBef>
              <a:spcAft>
                <a:spcPts val="0"/>
              </a:spcAft>
              <a:buSzPts val="3600"/>
              <a:buAutoNum type="romanLcPeriod"/>
              <a:defRPr sz="3600"/>
            </a:lvl6pPr>
            <a:lvl7pPr lvl="6" algn="ctr">
              <a:lnSpc>
                <a:spcPct val="100000"/>
              </a:lnSpc>
              <a:spcBef>
                <a:spcPts val="0"/>
              </a:spcBef>
              <a:spcAft>
                <a:spcPts val="0"/>
              </a:spcAft>
              <a:buSzPts val="3600"/>
              <a:buAutoNum type="arabicPeriod"/>
              <a:defRPr sz="3600"/>
            </a:lvl7pPr>
            <a:lvl8pPr lvl="7" algn="ctr">
              <a:lnSpc>
                <a:spcPct val="100000"/>
              </a:lnSpc>
              <a:spcBef>
                <a:spcPts val="0"/>
              </a:spcBef>
              <a:spcAft>
                <a:spcPts val="0"/>
              </a:spcAft>
              <a:buSzPts val="3600"/>
              <a:buAutoNum type="alphaLcPeriod"/>
              <a:defRPr sz="3600"/>
            </a:lvl8pPr>
            <a:lvl9pPr lvl="8" algn="ctr">
              <a:lnSpc>
                <a:spcPct val="100000"/>
              </a:lnSpc>
              <a:spcBef>
                <a:spcPts val="0"/>
              </a:spcBef>
              <a:spcAft>
                <a:spcPts val="0"/>
              </a:spcAft>
              <a:buSzPts val="3600"/>
              <a:buAutoNum type="romanLcPeriod"/>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5" name="Google Shape;185;p32"/>
          <p:cNvSpPr/>
          <p:nvPr/>
        </p:nvSpPr>
        <p:spPr>
          <a:xfrm>
            <a:off x="0" y="2787938"/>
            <a:ext cx="1522713" cy="2355571"/>
          </a:xfrm>
          <a:custGeom>
            <a:avLst/>
            <a:gdLst/>
            <a:ahLst/>
            <a:cxnLst/>
            <a:rect l="l" t="t" r="r" b="b"/>
            <a:pathLst>
              <a:path w="10729" h="16597" extrusionOk="0">
                <a:moveTo>
                  <a:pt x="1" y="1"/>
                </a:moveTo>
                <a:lnTo>
                  <a:pt x="1" y="16596"/>
                </a:lnTo>
                <a:lnTo>
                  <a:pt x="10505" y="16596"/>
                </a:lnTo>
                <a:cubicBezTo>
                  <a:pt x="10651" y="15769"/>
                  <a:pt x="10728" y="14919"/>
                  <a:pt x="10728" y="14049"/>
                </a:cubicBezTo>
                <a:cubicBezTo>
                  <a:pt x="10728" y="7335"/>
                  <a:pt x="6183" y="1682"/>
                  <a:pt x="1" y="1"/>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2"/>
          <p:cNvSpPr/>
          <p:nvPr/>
        </p:nvSpPr>
        <p:spPr>
          <a:xfrm>
            <a:off x="8042084" y="314688"/>
            <a:ext cx="777388" cy="572704"/>
          </a:xfrm>
          <a:custGeom>
            <a:avLst/>
            <a:gdLst/>
            <a:ahLst/>
            <a:cxnLst/>
            <a:rect l="l" t="t" r="r" b="b"/>
            <a:pathLst>
              <a:path w="13312" h="9807" extrusionOk="0">
                <a:moveTo>
                  <a:pt x="6044" y="5346"/>
                </a:moveTo>
                <a:cubicBezTo>
                  <a:pt x="5736" y="4336"/>
                  <a:pt x="5498" y="3554"/>
                  <a:pt x="3343" y="4272"/>
                </a:cubicBezTo>
                <a:cubicBezTo>
                  <a:pt x="1185" y="4990"/>
                  <a:pt x="1451" y="5745"/>
                  <a:pt x="1799" y="6737"/>
                </a:cubicBezTo>
                <a:cubicBezTo>
                  <a:pt x="1843" y="6865"/>
                  <a:pt x="1890" y="6995"/>
                  <a:pt x="1919" y="7083"/>
                </a:cubicBezTo>
                <a:cubicBezTo>
                  <a:pt x="2110" y="7667"/>
                  <a:pt x="2520" y="8120"/>
                  <a:pt x="3029" y="8377"/>
                </a:cubicBezTo>
                <a:cubicBezTo>
                  <a:pt x="3537" y="8635"/>
                  <a:pt x="4144" y="8698"/>
                  <a:pt x="4729" y="8506"/>
                </a:cubicBezTo>
                <a:cubicBezTo>
                  <a:pt x="5313" y="8315"/>
                  <a:pt x="5766" y="7905"/>
                  <a:pt x="6023" y="7396"/>
                </a:cubicBezTo>
                <a:cubicBezTo>
                  <a:pt x="6281" y="6888"/>
                  <a:pt x="6344" y="6281"/>
                  <a:pt x="6152" y="5696"/>
                </a:cubicBezTo>
                <a:cubicBezTo>
                  <a:pt x="6124" y="5608"/>
                  <a:pt x="6083" y="5476"/>
                  <a:pt x="6044" y="5346"/>
                </a:cubicBezTo>
                <a:close/>
                <a:moveTo>
                  <a:pt x="12035" y="3384"/>
                </a:moveTo>
                <a:cubicBezTo>
                  <a:pt x="11726" y="2373"/>
                  <a:pt x="11489" y="1592"/>
                  <a:pt x="9332" y="2309"/>
                </a:cubicBezTo>
                <a:cubicBezTo>
                  <a:pt x="7176" y="3027"/>
                  <a:pt x="7440" y="3782"/>
                  <a:pt x="7789" y="4775"/>
                </a:cubicBezTo>
                <a:cubicBezTo>
                  <a:pt x="7834" y="4902"/>
                  <a:pt x="7880" y="5032"/>
                  <a:pt x="7908" y="5120"/>
                </a:cubicBezTo>
                <a:cubicBezTo>
                  <a:pt x="8100" y="5705"/>
                  <a:pt x="8511" y="6157"/>
                  <a:pt x="9019" y="6414"/>
                </a:cubicBezTo>
                <a:cubicBezTo>
                  <a:pt x="9528" y="6672"/>
                  <a:pt x="10135" y="6736"/>
                  <a:pt x="10720" y="6544"/>
                </a:cubicBezTo>
                <a:cubicBezTo>
                  <a:pt x="11304" y="6352"/>
                  <a:pt x="11755" y="5942"/>
                  <a:pt x="12013" y="5434"/>
                </a:cubicBezTo>
                <a:cubicBezTo>
                  <a:pt x="12270" y="4925"/>
                  <a:pt x="12334" y="4318"/>
                  <a:pt x="12143" y="3733"/>
                </a:cubicBezTo>
                <a:cubicBezTo>
                  <a:pt x="12114" y="3646"/>
                  <a:pt x="12074" y="3514"/>
                  <a:pt x="12035" y="3384"/>
                </a:cubicBezTo>
                <a:close/>
                <a:moveTo>
                  <a:pt x="10895" y="2510"/>
                </a:moveTo>
                <a:cubicBezTo>
                  <a:pt x="10966" y="2534"/>
                  <a:pt x="11073" y="2593"/>
                  <a:pt x="11129" y="2638"/>
                </a:cubicBezTo>
                <a:cubicBezTo>
                  <a:pt x="11168" y="2669"/>
                  <a:pt x="11204" y="2705"/>
                  <a:pt x="11238" y="2743"/>
                </a:cubicBezTo>
                <a:cubicBezTo>
                  <a:pt x="11216" y="2719"/>
                  <a:pt x="11244" y="2751"/>
                  <a:pt x="11247" y="2754"/>
                </a:cubicBezTo>
                <a:cubicBezTo>
                  <a:pt x="11255" y="2764"/>
                  <a:pt x="11263" y="2774"/>
                  <a:pt x="11271" y="2785"/>
                </a:cubicBezTo>
                <a:cubicBezTo>
                  <a:pt x="11289" y="2809"/>
                  <a:pt x="11306" y="2835"/>
                  <a:pt x="11323" y="2861"/>
                </a:cubicBezTo>
                <a:cubicBezTo>
                  <a:pt x="11338" y="2883"/>
                  <a:pt x="11352" y="2907"/>
                  <a:pt x="11364" y="2930"/>
                </a:cubicBezTo>
                <a:cubicBezTo>
                  <a:pt x="11348" y="2899"/>
                  <a:pt x="11368" y="2939"/>
                  <a:pt x="11369" y="2944"/>
                </a:cubicBezTo>
                <a:cubicBezTo>
                  <a:pt x="11375" y="2956"/>
                  <a:pt x="11381" y="2969"/>
                  <a:pt x="11387" y="2981"/>
                </a:cubicBezTo>
                <a:cubicBezTo>
                  <a:pt x="11413" y="3037"/>
                  <a:pt x="11436" y="3095"/>
                  <a:pt x="11457" y="3152"/>
                </a:cubicBezTo>
                <a:cubicBezTo>
                  <a:pt x="11499" y="3271"/>
                  <a:pt x="11529" y="3392"/>
                  <a:pt x="11554" y="3515"/>
                </a:cubicBezTo>
                <a:cubicBezTo>
                  <a:pt x="11543" y="3465"/>
                  <a:pt x="11559" y="3545"/>
                  <a:pt x="11562" y="3561"/>
                </a:cubicBezTo>
                <a:cubicBezTo>
                  <a:pt x="11565" y="3576"/>
                  <a:pt x="11568" y="3591"/>
                  <a:pt x="11571" y="3606"/>
                </a:cubicBezTo>
                <a:cubicBezTo>
                  <a:pt x="11581" y="3657"/>
                  <a:pt x="11565" y="3570"/>
                  <a:pt x="11574" y="3621"/>
                </a:cubicBezTo>
                <a:cubicBezTo>
                  <a:pt x="11576" y="3636"/>
                  <a:pt x="11579" y="3652"/>
                  <a:pt x="11581" y="3667"/>
                </a:cubicBezTo>
                <a:cubicBezTo>
                  <a:pt x="11592" y="3734"/>
                  <a:pt x="11601" y="3801"/>
                  <a:pt x="11607" y="3868"/>
                </a:cubicBezTo>
                <a:cubicBezTo>
                  <a:pt x="11620" y="3996"/>
                  <a:pt x="11625" y="4124"/>
                  <a:pt x="11625" y="4252"/>
                </a:cubicBezTo>
                <a:cubicBezTo>
                  <a:pt x="11625" y="4312"/>
                  <a:pt x="11623" y="4371"/>
                  <a:pt x="11620" y="4431"/>
                </a:cubicBezTo>
                <a:cubicBezTo>
                  <a:pt x="11618" y="4459"/>
                  <a:pt x="11616" y="4487"/>
                  <a:pt x="11615" y="4516"/>
                </a:cubicBezTo>
                <a:cubicBezTo>
                  <a:pt x="11617" y="4472"/>
                  <a:pt x="11614" y="4520"/>
                  <a:pt x="11613" y="4527"/>
                </a:cubicBezTo>
                <a:cubicBezTo>
                  <a:pt x="11611" y="4545"/>
                  <a:pt x="11609" y="4563"/>
                  <a:pt x="11608" y="4582"/>
                </a:cubicBezTo>
                <a:cubicBezTo>
                  <a:pt x="11598" y="4688"/>
                  <a:pt x="11582" y="4793"/>
                  <a:pt x="11558" y="4897"/>
                </a:cubicBezTo>
                <a:cubicBezTo>
                  <a:pt x="11545" y="4957"/>
                  <a:pt x="11526" y="5014"/>
                  <a:pt x="11537" y="5077"/>
                </a:cubicBezTo>
                <a:cubicBezTo>
                  <a:pt x="11559" y="5209"/>
                  <a:pt x="11693" y="5257"/>
                  <a:pt x="11793" y="5167"/>
                </a:cubicBezTo>
                <a:cubicBezTo>
                  <a:pt x="11877" y="5091"/>
                  <a:pt x="11897" y="4956"/>
                  <a:pt x="11919" y="4850"/>
                </a:cubicBezTo>
                <a:cubicBezTo>
                  <a:pt x="11946" y="4730"/>
                  <a:pt x="11960" y="4609"/>
                  <a:pt x="11969" y="4486"/>
                </a:cubicBezTo>
                <a:cubicBezTo>
                  <a:pt x="11988" y="4233"/>
                  <a:pt x="11980" y="3978"/>
                  <a:pt x="11946" y="3728"/>
                </a:cubicBezTo>
                <a:cubicBezTo>
                  <a:pt x="11912" y="3466"/>
                  <a:pt x="11846" y="3211"/>
                  <a:pt x="11732" y="2972"/>
                </a:cubicBezTo>
                <a:cubicBezTo>
                  <a:pt x="11630" y="2759"/>
                  <a:pt x="11489" y="2552"/>
                  <a:pt x="11294" y="2415"/>
                </a:cubicBezTo>
                <a:cubicBezTo>
                  <a:pt x="11189" y="2342"/>
                  <a:pt x="11075" y="2287"/>
                  <a:pt x="10948" y="2266"/>
                </a:cubicBezTo>
                <a:cubicBezTo>
                  <a:pt x="10786" y="2239"/>
                  <a:pt x="10744" y="2461"/>
                  <a:pt x="10895" y="2510"/>
                </a:cubicBezTo>
                <a:close/>
                <a:moveTo>
                  <a:pt x="11348" y="5445"/>
                </a:moveTo>
                <a:cubicBezTo>
                  <a:pt x="11334" y="5449"/>
                  <a:pt x="11337" y="5448"/>
                  <a:pt x="11356" y="5443"/>
                </a:cubicBezTo>
                <a:cubicBezTo>
                  <a:pt x="11342" y="5445"/>
                  <a:pt x="11328" y="5448"/>
                  <a:pt x="11314" y="5452"/>
                </a:cubicBezTo>
                <a:cubicBezTo>
                  <a:pt x="11291" y="5459"/>
                  <a:pt x="11269" y="5477"/>
                  <a:pt x="11249" y="5491"/>
                </a:cubicBezTo>
                <a:cubicBezTo>
                  <a:pt x="11230" y="5505"/>
                  <a:pt x="11210" y="5522"/>
                  <a:pt x="11194" y="5539"/>
                </a:cubicBezTo>
                <a:cubicBezTo>
                  <a:pt x="11173" y="5559"/>
                  <a:pt x="11161" y="5591"/>
                  <a:pt x="11150" y="5616"/>
                </a:cubicBezTo>
                <a:cubicBezTo>
                  <a:pt x="11114" y="5696"/>
                  <a:pt x="11141" y="5790"/>
                  <a:pt x="11220" y="5829"/>
                </a:cubicBezTo>
                <a:cubicBezTo>
                  <a:pt x="11300" y="5870"/>
                  <a:pt x="11389" y="5835"/>
                  <a:pt x="11433" y="5760"/>
                </a:cubicBezTo>
                <a:cubicBezTo>
                  <a:pt x="11437" y="5752"/>
                  <a:pt x="11442" y="5745"/>
                  <a:pt x="11445" y="5738"/>
                </a:cubicBezTo>
                <a:cubicBezTo>
                  <a:pt x="11469" y="5711"/>
                  <a:pt x="11483" y="5675"/>
                  <a:pt x="11489" y="5641"/>
                </a:cubicBezTo>
                <a:cubicBezTo>
                  <a:pt x="11491" y="5628"/>
                  <a:pt x="11491" y="5615"/>
                  <a:pt x="11487" y="5604"/>
                </a:cubicBezTo>
                <a:cubicBezTo>
                  <a:pt x="11489" y="5591"/>
                  <a:pt x="11490" y="5578"/>
                  <a:pt x="11490" y="5565"/>
                </a:cubicBezTo>
                <a:cubicBezTo>
                  <a:pt x="11487" y="5583"/>
                  <a:pt x="11487" y="5585"/>
                  <a:pt x="11490" y="5572"/>
                </a:cubicBezTo>
                <a:cubicBezTo>
                  <a:pt x="11508" y="5486"/>
                  <a:pt x="11428" y="5425"/>
                  <a:pt x="11348" y="5445"/>
                </a:cubicBezTo>
                <a:close/>
                <a:moveTo>
                  <a:pt x="4865" y="4566"/>
                </a:moveTo>
                <a:cubicBezTo>
                  <a:pt x="4885" y="4568"/>
                  <a:pt x="4905" y="4572"/>
                  <a:pt x="4925" y="4578"/>
                </a:cubicBezTo>
                <a:cubicBezTo>
                  <a:pt x="4957" y="4587"/>
                  <a:pt x="4902" y="4568"/>
                  <a:pt x="4933" y="4581"/>
                </a:cubicBezTo>
                <a:cubicBezTo>
                  <a:pt x="4943" y="4585"/>
                  <a:pt x="4953" y="4589"/>
                  <a:pt x="4962" y="4594"/>
                </a:cubicBezTo>
                <a:cubicBezTo>
                  <a:pt x="4972" y="4599"/>
                  <a:pt x="4981" y="4604"/>
                  <a:pt x="4990" y="4610"/>
                </a:cubicBezTo>
                <a:cubicBezTo>
                  <a:pt x="4993" y="4611"/>
                  <a:pt x="5022" y="4631"/>
                  <a:pt x="5000" y="4616"/>
                </a:cubicBezTo>
                <a:cubicBezTo>
                  <a:pt x="5022" y="4630"/>
                  <a:pt x="5042" y="4649"/>
                  <a:pt x="5062" y="4667"/>
                </a:cubicBezTo>
                <a:cubicBezTo>
                  <a:pt x="5080" y="4684"/>
                  <a:pt x="5097" y="4701"/>
                  <a:pt x="5113" y="4720"/>
                </a:cubicBezTo>
                <a:cubicBezTo>
                  <a:pt x="5142" y="4750"/>
                  <a:pt x="5098" y="4699"/>
                  <a:pt x="5124" y="4732"/>
                </a:cubicBezTo>
                <a:cubicBezTo>
                  <a:pt x="5133" y="4742"/>
                  <a:pt x="5140" y="4753"/>
                  <a:pt x="5148" y="4763"/>
                </a:cubicBezTo>
                <a:cubicBezTo>
                  <a:pt x="5185" y="4810"/>
                  <a:pt x="5218" y="4861"/>
                  <a:pt x="5249" y="4912"/>
                </a:cubicBezTo>
                <a:cubicBezTo>
                  <a:pt x="5279" y="4963"/>
                  <a:pt x="5307" y="5016"/>
                  <a:pt x="5334" y="5069"/>
                </a:cubicBezTo>
                <a:cubicBezTo>
                  <a:pt x="5356" y="5113"/>
                  <a:pt x="5321" y="5043"/>
                  <a:pt x="5343" y="5088"/>
                </a:cubicBezTo>
                <a:cubicBezTo>
                  <a:pt x="5349" y="5101"/>
                  <a:pt x="5355" y="5115"/>
                  <a:pt x="5362" y="5129"/>
                </a:cubicBezTo>
                <a:cubicBezTo>
                  <a:pt x="5377" y="5161"/>
                  <a:pt x="5391" y="5195"/>
                  <a:pt x="5405" y="5227"/>
                </a:cubicBezTo>
                <a:cubicBezTo>
                  <a:pt x="5454" y="5341"/>
                  <a:pt x="5496" y="5458"/>
                  <a:pt x="5535" y="5576"/>
                </a:cubicBezTo>
                <a:cubicBezTo>
                  <a:pt x="5568" y="5676"/>
                  <a:pt x="5599" y="5779"/>
                  <a:pt x="5625" y="5881"/>
                </a:cubicBezTo>
                <a:cubicBezTo>
                  <a:pt x="5656" y="5999"/>
                  <a:pt x="5671" y="6071"/>
                  <a:pt x="5678" y="6203"/>
                </a:cubicBezTo>
                <a:cubicBezTo>
                  <a:pt x="5696" y="6526"/>
                  <a:pt x="5608" y="6861"/>
                  <a:pt x="5475" y="7157"/>
                </a:cubicBezTo>
                <a:cubicBezTo>
                  <a:pt x="5438" y="7239"/>
                  <a:pt x="5395" y="7319"/>
                  <a:pt x="5350" y="7397"/>
                </a:cubicBezTo>
                <a:cubicBezTo>
                  <a:pt x="5295" y="7490"/>
                  <a:pt x="5214" y="7562"/>
                  <a:pt x="5215" y="7691"/>
                </a:cubicBezTo>
                <a:cubicBezTo>
                  <a:pt x="5216" y="7802"/>
                  <a:pt x="5334" y="7874"/>
                  <a:pt x="5435" y="7843"/>
                </a:cubicBezTo>
                <a:cubicBezTo>
                  <a:pt x="5545" y="7809"/>
                  <a:pt x="5595" y="7709"/>
                  <a:pt x="5650" y="7617"/>
                </a:cubicBezTo>
                <a:cubicBezTo>
                  <a:pt x="5697" y="7541"/>
                  <a:pt x="5738" y="7461"/>
                  <a:pt x="5777" y="7380"/>
                </a:cubicBezTo>
                <a:cubicBezTo>
                  <a:pt x="5856" y="7214"/>
                  <a:pt x="5917" y="7039"/>
                  <a:pt x="5963" y="6860"/>
                </a:cubicBezTo>
                <a:cubicBezTo>
                  <a:pt x="6045" y="6539"/>
                  <a:pt x="6071" y="6181"/>
                  <a:pt x="5977" y="5860"/>
                </a:cubicBezTo>
                <a:cubicBezTo>
                  <a:pt x="5917" y="5655"/>
                  <a:pt x="5841" y="5452"/>
                  <a:pt x="5755" y="5256"/>
                </a:cubicBezTo>
                <a:cubicBezTo>
                  <a:pt x="5650" y="5016"/>
                  <a:pt x="5526" y="4782"/>
                  <a:pt x="5353" y="4585"/>
                </a:cubicBezTo>
                <a:cubicBezTo>
                  <a:pt x="5230" y="4444"/>
                  <a:pt x="5076" y="4335"/>
                  <a:pt x="4885" y="4324"/>
                </a:cubicBezTo>
                <a:cubicBezTo>
                  <a:pt x="4747" y="4316"/>
                  <a:pt x="4728" y="4549"/>
                  <a:pt x="4865" y="4566"/>
                </a:cubicBezTo>
                <a:close/>
                <a:moveTo>
                  <a:pt x="4875" y="7920"/>
                </a:moveTo>
                <a:cubicBezTo>
                  <a:pt x="4862" y="7927"/>
                  <a:pt x="4863" y="7926"/>
                  <a:pt x="4878" y="7918"/>
                </a:cubicBezTo>
                <a:cubicBezTo>
                  <a:pt x="4899" y="7917"/>
                  <a:pt x="4921" y="7915"/>
                  <a:pt x="4943" y="7914"/>
                </a:cubicBezTo>
                <a:cubicBezTo>
                  <a:pt x="4912" y="7910"/>
                  <a:pt x="4889" y="7912"/>
                  <a:pt x="4858" y="7920"/>
                </a:cubicBezTo>
                <a:cubicBezTo>
                  <a:pt x="4852" y="7921"/>
                  <a:pt x="4845" y="7923"/>
                  <a:pt x="4839" y="7924"/>
                </a:cubicBezTo>
                <a:cubicBezTo>
                  <a:pt x="4864" y="7920"/>
                  <a:pt x="4868" y="7919"/>
                  <a:pt x="4851" y="7920"/>
                </a:cubicBezTo>
                <a:cubicBezTo>
                  <a:pt x="4825" y="7924"/>
                  <a:pt x="4800" y="7928"/>
                  <a:pt x="4775" y="7939"/>
                </a:cubicBezTo>
                <a:cubicBezTo>
                  <a:pt x="4746" y="7948"/>
                  <a:pt x="4721" y="7965"/>
                  <a:pt x="4700" y="7988"/>
                </a:cubicBezTo>
                <a:cubicBezTo>
                  <a:pt x="4719" y="7973"/>
                  <a:pt x="4720" y="7971"/>
                  <a:pt x="4706" y="7983"/>
                </a:cubicBezTo>
                <a:cubicBezTo>
                  <a:pt x="4649" y="8028"/>
                  <a:pt x="4617" y="8095"/>
                  <a:pt x="4641" y="8168"/>
                </a:cubicBezTo>
                <a:cubicBezTo>
                  <a:pt x="4663" y="8234"/>
                  <a:pt x="4731" y="8285"/>
                  <a:pt x="4802" y="8278"/>
                </a:cubicBezTo>
                <a:cubicBezTo>
                  <a:pt x="4828" y="8277"/>
                  <a:pt x="4859" y="8273"/>
                  <a:pt x="4883" y="8266"/>
                </a:cubicBezTo>
                <a:cubicBezTo>
                  <a:pt x="4933" y="8249"/>
                  <a:pt x="4972" y="8211"/>
                  <a:pt x="5000" y="8167"/>
                </a:cubicBezTo>
                <a:cubicBezTo>
                  <a:pt x="5024" y="8129"/>
                  <a:pt x="5046" y="8075"/>
                  <a:pt x="5043" y="8031"/>
                </a:cubicBezTo>
                <a:cubicBezTo>
                  <a:pt x="5037" y="8052"/>
                  <a:pt x="5033" y="8073"/>
                  <a:pt x="5029" y="8094"/>
                </a:cubicBezTo>
                <a:cubicBezTo>
                  <a:pt x="5032" y="8085"/>
                  <a:pt x="5036" y="8077"/>
                  <a:pt x="5042" y="8068"/>
                </a:cubicBezTo>
                <a:cubicBezTo>
                  <a:pt x="5065" y="8023"/>
                  <a:pt x="5053" y="7963"/>
                  <a:pt x="5016" y="7929"/>
                </a:cubicBezTo>
                <a:cubicBezTo>
                  <a:pt x="4974" y="7892"/>
                  <a:pt x="4921" y="7896"/>
                  <a:pt x="4875" y="7920"/>
                </a:cubicBezTo>
                <a:close/>
                <a:moveTo>
                  <a:pt x="2073" y="5198"/>
                </a:moveTo>
                <a:cubicBezTo>
                  <a:pt x="2081" y="5198"/>
                  <a:pt x="2089" y="5199"/>
                  <a:pt x="2097" y="5199"/>
                </a:cubicBezTo>
                <a:cubicBezTo>
                  <a:pt x="2078" y="5195"/>
                  <a:pt x="2059" y="5195"/>
                  <a:pt x="2041" y="5201"/>
                </a:cubicBezTo>
                <a:cubicBezTo>
                  <a:pt x="2011" y="5215"/>
                  <a:pt x="1988" y="5228"/>
                  <a:pt x="1967" y="5253"/>
                </a:cubicBezTo>
                <a:cubicBezTo>
                  <a:pt x="1934" y="5290"/>
                  <a:pt x="1907" y="5332"/>
                  <a:pt x="1884" y="5375"/>
                </a:cubicBezTo>
                <a:cubicBezTo>
                  <a:pt x="1842" y="5454"/>
                  <a:pt x="1817" y="5544"/>
                  <a:pt x="1805" y="5632"/>
                </a:cubicBezTo>
                <a:cubicBezTo>
                  <a:pt x="1792" y="5725"/>
                  <a:pt x="1792" y="5819"/>
                  <a:pt x="1802" y="5911"/>
                </a:cubicBezTo>
                <a:cubicBezTo>
                  <a:pt x="1811" y="6007"/>
                  <a:pt x="1826" y="6113"/>
                  <a:pt x="1873" y="6197"/>
                </a:cubicBezTo>
                <a:cubicBezTo>
                  <a:pt x="1930" y="6298"/>
                  <a:pt x="2090" y="6237"/>
                  <a:pt x="2084" y="6128"/>
                </a:cubicBezTo>
                <a:cubicBezTo>
                  <a:pt x="2080" y="6057"/>
                  <a:pt x="2053" y="5988"/>
                  <a:pt x="2042" y="5918"/>
                </a:cubicBezTo>
                <a:cubicBezTo>
                  <a:pt x="2032" y="5847"/>
                  <a:pt x="2026" y="5771"/>
                  <a:pt x="2032" y="5698"/>
                </a:cubicBezTo>
                <a:cubicBezTo>
                  <a:pt x="2038" y="5628"/>
                  <a:pt x="2054" y="5559"/>
                  <a:pt x="2082" y="5495"/>
                </a:cubicBezTo>
                <a:cubicBezTo>
                  <a:pt x="2094" y="5468"/>
                  <a:pt x="2109" y="5442"/>
                  <a:pt x="2126" y="5418"/>
                </a:cubicBezTo>
                <a:cubicBezTo>
                  <a:pt x="2138" y="5402"/>
                  <a:pt x="2158" y="5386"/>
                  <a:pt x="2164" y="5367"/>
                </a:cubicBezTo>
                <a:cubicBezTo>
                  <a:pt x="2173" y="5345"/>
                  <a:pt x="2174" y="5318"/>
                  <a:pt x="2182" y="5297"/>
                </a:cubicBezTo>
                <a:cubicBezTo>
                  <a:pt x="2205" y="5232"/>
                  <a:pt x="2128" y="5182"/>
                  <a:pt x="2073" y="5198"/>
                </a:cubicBezTo>
                <a:close/>
                <a:moveTo>
                  <a:pt x="7989" y="3229"/>
                </a:moveTo>
                <a:cubicBezTo>
                  <a:pt x="7846" y="3305"/>
                  <a:pt x="7762" y="3501"/>
                  <a:pt x="7732" y="3653"/>
                </a:cubicBezTo>
                <a:cubicBezTo>
                  <a:pt x="7716" y="3733"/>
                  <a:pt x="7715" y="3818"/>
                  <a:pt x="7727" y="3899"/>
                </a:cubicBezTo>
                <a:cubicBezTo>
                  <a:pt x="7740" y="3983"/>
                  <a:pt x="7762" y="4090"/>
                  <a:pt x="7817" y="4158"/>
                </a:cubicBezTo>
                <a:cubicBezTo>
                  <a:pt x="7906" y="4268"/>
                  <a:pt x="8062" y="4189"/>
                  <a:pt x="8035" y="4052"/>
                </a:cubicBezTo>
                <a:cubicBezTo>
                  <a:pt x="8023" y="3996"/>
                  <a:pt x="7994" y="3944"/>
                  <a:pt x="7985" y="3887"/>
                </a:cubicBezTo>
                <a:cubicBezTo>
                  <a:pt x="7976" y="3826"/>
                  <a:pt x="7978" y="3768"/>
                  <a:pt x="7989" y="3708"/>
                </a:cubicBezTo>
                <a:cubicBezTo>
                  <a:pt x="8001" y="3651"/>
                  <a:pt x="8024" y="3598"/>
                  <a:pt x="8052" y="3545"/>
                </a:cubicBezTo>
                <a:cubicBezTo>
                  <a:pt x="8084" y="3487"/>
                  <a:pt x="8131" y="3440"/>
                  <a:pt x="8161" y="3381"/>
                </a:cubicBezTo>
                <a:cubicBezTo>
                  <a:pt x="8217" y="3267"/>
                  <a:pt x="8089" y="3177"/>
                  <a:pt x="7989" y="3229"/>
                </a:cubicBezTo>
                <a:close/>
                <a:moveTo>
                  <a:pt x="6837" y="3763"/>
                </a:moveTo>
                <a:cubicBezTo>
                  <a:pt x="6770" y="3598"/>
                  <a:pt x="6805" y="3414"/>
                  <a:pt x="6836" y="3246"/>
                </a:cubicBezTo>
                <a:cubicBezTo>
                  <a:pt x="6867" y="3077"/>
                  <a:pt x="6933" y="2916"/>
                  <a:pt x="7024" y="2771"/>
                </a:cubicBezTo>
                <a:cubicBezTo>
                  <a:pt x="7108" y="2634"/>
                  <a:pt x="7227" y="2510"/>
                  <a:pt x="7349" y="2406"/>
                </a:cubicBezTo>
                <a:cubicBezTo>
                  <a:pt x="7415" y="2348"/>
                  <a:pt x="7487" y="2298"/>
                  <a:pt x="7562" y="2254"/>
                </a:cubicBezTo>
                <a:cubicBezTo>
                  <a:pt x="7603" y="2229"/>
                  <a:pt x="7641" y="2203"/>
                  <a:pt x="7680" y="2177"/>
                </a:cubicBezTo>
                <a:cubicBezTo>
                  <a:pt x="7720" y="2151"/>
                  <a:pt x="7765" y="2139"/>
                  <a:pt x="7803" y="2109"/>
                </a:cubicBezTo>
                <a:cubicBezTo>
                  <a:pt x="7836" y="2084"/>
                  <a:pt x="7818" y="2040"/>
                  <a:pt x="7780" y="2037"/>
                </a:cubicBezTo>
                <a:cubicBezTo>
                  <a:pt x="7731" y="2034"/>
                  <a:pt x="7689" y="2045"/>
                  <a:pt x="7643" y="2058"/>
                </a:cubicBezTo>
                <a:cubicBezTo>
                  <a:pt x="7596" y="2071"/>
                  <a:pt x="7549" y="2075"/>
                  <a:pt x="7504" y="2093"/>
                </a:cubicBezTo>
                <a:cubicBezTo>
                  <a:pt x="7411" y="2132"/>
                  <a:pt x="7321" y="2181"/>
                  <a:pt x="7238" y="2237"/>
                </a:cubicBezTo>
                <a:cubicBezTo>
                  <a:pt x="7073" y="2347"/>
                  <a:pt x="6947" y="2493"/>
                  <a:pt x="6845" y="2662"/>
                </a:cubicBezTo>
                <a:cubicBezTo>
                  <a:pt x="6747" y="2822"/>
                  <a:pt x="6683" y="3004"/>
                  <a:pt x="6660" y="3191"/>
                </a:cubicBezTo>
                <a:cubicBezTo>
                  <a:pt x="6653" y="3238"/>
                  <a:pt x="6650" y="3285"/>
                  <a:pt x="6648" y="3332"/>
                </a:cubicBezTo>
                <a:cubicBezTo>
                  <a:pt x="6647" y="3387"/>
                  <a:pt x="6663" y="3433"/>
                  <a:pt x="6671" y="3486"/>
                </a:cubicBezTo>
                <a:cubicBezTo>
                  <a:pt x="6685" y="3585"/>
                  <a:pt x="6709" y="3684"/>
                  <a:pt x="6722" y="3784"/>
                </a:cubicBezTo>
                <a:cubicBezTo>
                  <a:pt x="6735" y="3873"/>
                  <a:pt x="6868" y="3838"/>
                  <a:pt x="6837" y="3763"/>
                </a:cubicBezTo>
                <a:close/>
                <a:moveTo>
                  <a:pt x="8200" y="1942"/>
                </a:moveTo>
                <a:cubicBezTo>
                  <a:pt x="8303" y="1941"/>
                  <a:pt x="8484" y="1918"/>
                  <a:pt x="8515" y="1797"/>
                </a:cubicBezTo>
                <a:cubicBezTo>
                  <a:pt x="8522" y="1770"/>
                  <a:pt x="8512" y="1737"/>
                  <a:pt x="8490" y="1719"/>
                </a:cubicBezTo>
                <a:cubicBezTo>
                  <a:pt x="8406" y="1649"/>
                  <a:pt x="8285" y="1719"/>
                  <a:pt x="8189" y="1721"/>
                </a:cubicBezTo>
                <a:cubicBezTo>
                  <a:pt x="8045" y="1725"/>
                  <a:pt x="8057" y="1944"/>
                  <a:pt x="8200" y="1942"/>
                </a:cubicBezTo>
                <a:close/>
                <a:moveTo>
                  <a:pt x="6986" y="7056"/>
                </a:moveTo>
                <a:cubicBezTo>
                  <a:pt x="6922" y="7101"/>
                  <a:pt x="6900" y="7170"/>
                  <a:pt x="6880" y="7242"/>
                </a:cubicBezTo>
                <a:cubicBezTo>
                  <a:pt x="6860" y="7314"/>
                  <a:pt x="6839" y="7384"/>
                  <a:pt x="6816" y="7455"/>
                </a:cubicBezTo>
                <a:cubicBezTo>
                  <a:pt x="6777" y="7580"/>
                  <a:pt x="6734" y="7704"/>
                  <a:pt x="6682" y="7825"/>
                </a:cubicBezTo>
                <a:cubicBezTo>
                  <a:pt x="6591" y="8044"/>
                  <a:pt x="6465" y="8243"/>
                  <a:pt x="6323" y="8422"/>
                </a:cubicBezTo>
                <a:cubicBezTo>
                  <a:pt x="6253" y="8508"/>
                  <a:pt x="6176" y="8589"/>
                  <a:pt x="6095" y="8665"/>
                </a:cubicBezTo>
                <a:cubicBezTo>
                  <a:pt x="6015" y="8740"/>
                  <a:pt x="5918" y="8803"/>
                  <a:pt x="5819" y="8872"/>
                </a:cubicBezTo>
                <a:cubicBezTo>
                  <a:pt x="5709" y="8948"/>
                  <a:pt x="5593" y="9014"/>
                  <a:pt x="5477" y="9082"/>
                </a:cubicBezTo>
                <a:cubicBezTo>
                  <a:pt x="5415" y="9118"/>
                  <a:pt x="5351" y="9153"/>
                  <a:pt x="5287" y="9188"/>
                </a:cubicBezTo>
                <a:cubicBezTo>
                  <a:pt x="5208" y="9230"/>
                  <a:pt x="5098" y="9267"/>
                  <a:pt x="5087" y="9369"/>
                </a:cubicBezTo>
                <a:cubicBezTo>
                  <a:pt x="5080" y="9434"/>
                  <a:pt x="5101" y="9486"/>
                  <a:pt x="5159" y="9520"/>
                </a:cubicBezTo>
                <a:cubicBezTo>
                  <a:pt x="5256" y="9578"/>
                  <a:pt x="5358" y="9504"/>
                  <a:pt x="5443" y="9458"/>
                </a:cubicBezTo>
                <a:cubicBezTo>
                  <a:pt x="5508" y="9424"/>
                  <a:pt x="5572" y="9389"/>
                  <a:pt x="5635" y="9352"/>
                </a:cubicBezTo>
                <a:cubicBezTo>
                  <a:pt x="5756" y="9283"/>
                  <a:pt x="5871" y="9202"/>
                  <a:pt x="5982" y="9118"/>
                </a:cubicBezTo>
                <a:cubicBezTo>
                  <a:pt x="6093" y="9035"/>
                  <a:pt x="6173" y="8954"/>
                  <a:pt x="6273" y="8862"/>
                </a:cubicBezTo>
                <a:cubicBezTo>
                  <a:pt x="6362" y="8780"/>
                  <a:pt x="6444" y="8691"/>
                  <a:pt x="6519" y="8595"/>
                </a:cubicBezTo>
                <a:cubicBezTo>
                  <a:pt x="6676" y="8399"/>
                  <a:pt x="6792" y="8179"/>
                  <a:pt x="6885" y="7945"/>
                </a:cubicBezTo>
                <a:cubicBezTo>
                  <a:pt x="6937" y="7810"/>
                  <a:pt x="6986" y="7675"/>
                  <a:pt x="7028" y="7537"/>
                </a:cubicBezTo>
                <a:cubicBezTo>
                  <a:pt x="7049" y="7467"/>
                  <a:pt x="7067" y="7396"/>
                  <a:pt x="7085" y="7325"/>
                </a:cubicBezTo>
                <a:cubicBezTo>
                  <a:pt x="7106" y="7239"/>
                  <a:pt x="7125" y="7158"/>
                  <a:pt x="7081" y="7075"/>
                </a:cubicBezTo>
                <a:cubicBezTo>
                  <a:pt x="7065" y="7043"/>
                  <a:pt x="7014" y="7036"/>
                  <a:pt x="6986" y="7056"/>
                </a:cubicBezTo>
                <a:close/>
                <a:moveTo>
                  <a:pt x="4661" y="9479"/>
                </a:moveTo>
                <a:cubicBezTo>
                  <a:pt x="4639" y="9482"/>
                  <a:pt x="4618" y="9486"/>
                  <a:pt x="4597" y="9489"/>
                </a:cubicBezTo>
                <a:cubicBezTo>
                  <a:pt x="4586" y="9489"/>
                  <a:pt x="4575" y="9491"/>
                  <a:pt x="4564" y="9494"/>
                </a:cubicBezTo>
                <a:cubicBezTo>
                  <a:pt x="4552" y="9496"/>
                  <a:pt x="4539" y="9498"/>
                  <a:pt x="4526" y="9501"/>
                </a:cubicBezTo>
                <a:cubicBezTo>
                  <a:pt x="4507" y="9504"/>
                  <a:pt x="4504" y="9505"/>
                  <a:pt x="4515" y="9503"/>
                </a:cubicBezTo>
                <a:cubicBezTo>
                  <a:pt x="4460" y="9514"/>
                  <a:pt x="4427" y="9525"/>
                  <a:pt x="4386" y="9565"/>
                </a:cubicBezTo>
                <a:cubicBezTo>
                  <a:pt x="4351" y="9598"/>
                  <a:pt x="4348" y="9650"/>
                  <a:pt x="4358" y="9694"/>
                </a:cubicBezTo>
                <a:cubicBezTo>
                  <a:pt x="4380" y="9791"/>
                  <a:pt x="4488" y="9806"/>
                  <a:pt x="4568" y="9789"/>
                </a:cubicBezTo>
                <a:cubicBezTo>
                  <a:pt x="4630" y="9776"/>
                  <a:pt x="4684" y="9748"/>
                  <a:pt x="4740" y="9719"/>
                </a:cubicBezTo>
                <a:cubicBezTo>
                  <a:pt x="4853" y="9661"/>
                  <a:pt x="4787" y="9459"/>
                  <a:pt x="4661" y="9479"/>
                </a:cubicBezTo>
                <a:close/>
                <a:moveTo>
                  <a:pt x="931" y="4472"/>
                </a:moveTo>
                <a:cubicBezTo>
                  <a:pt x="795" y="4500"/>
                  <a:pt x="735" y="4623"/>
                  <a:pt x="684" y="4740"/>
                </a:cubicBezTo>
                <a:cubicBezTo>
                  <a:pt x="624" y="4878"/>
                  <a:pt x="580" y="5023"/>
                  <a:pt x="545" y="5168"/>
                </a:cubicBezTo>
                <a:cubicBezTo>
                  <a:pt x="513" y="5305"/>
                  <a:pt x="491" y="5444"/>
                  <a:pt x="478" y="5584"/>
                </a:cubicBezTo>
                <a:cubicBezTo>
                  <a:pt x="472" y="5654"/>
                  <a:pt x="466" y="5724"/>
                  <a:pt x="466" y="5793"/>
                </a:cubicBezTo>
                <a:cubicBezTo>
                  <a:pt x="464" y="5868"/>
                  <a:pt x="465" y="5962"/>
                  <a:pt x="528" y="6013"/>
                </a:cubicBezTo>
                <a:cubicBezTo>
                  <a:pt x="517" y="5997"/>
                  <a:pt x="507" y="5980"/>
                  <a:pt x="495" y="5965"/>
                </a:cubicBezTo>
                <a:cubicBezTo>
                  <a:pt x="519" y="6017"/>
                  <a:pt x="547" y="6059"/>
                  <a:pt x="611" y="6059"/>
                </a:cubicBezTo>
                <a:cubicBezTo>
                  <a:pt x="669" y="6059"/>
                  <a:pt x="697" y="6002"/>
                  <a:pt x="710" y="5953"/>
                </a:cubicBezTo>
                <a:cubicBezTo>
                  <a:pt x="701" y="5970"/>
                  <a:pt x="693" y="5986"/>
                  <a:pt x="685" y="6003"/>
                </a:cubicBezTo>
                <a:cubicBezTo>
                  <a:pt x="734" y="5952"/>
                  <a:pt x="730" y="5879"/>
                  <a:pt x="730" y="5814"/>
                </a:cubicBezTo>
                <a:cubicBezTo>
                  <a:pt x="730" y="5756"/>
                  <a:pt x="733" y="5697"/>
                  <a:pt x="739" y="5640"/>
                </a:cubicBezTo>
                <a:cubicBezTo>
                  <a:pt x="751" y="5507"/>
                  <a:pt x="774" y="5374"/>
                  <a:pt x="804" y="5244"/>
                </a:cubicBezTo>
                <a:cubicBezTo>
                  <a:pt x="833" y="5120"/>
                  <a:pt x="869" y="4996"/>
                  <a:pt x="915" y="4878"/>
                </a:cubicBezTo>
                <a:cubicBezTo>
                  <a:pt x="941" y="4815"/>
                  <a:pt x="974" y="4754"/>
                  <a:pt x="996" y="4690"/>
                </a:cubicBezTo>
                <a:cubicBezTo>
                  <a:pt x="1015" y="4637"/>
                  <a:pt x="1021" y="4589"/>
                  <a:pt x="1017" y="4530"/>
                </a:cubicBezTo>
                <a:cubicBezTo>
                  <a:pt x="1012" y="4485"/>
                  <a:pt x="973" y="4463"/>
                  <a:pt x="931" y="4472"/>
                </a:cubicBezTo>
                <a:close/>
                <a:moveTo>
                  <a:pt x="169" y="4857"/>
                </a:moveTo>
                <a:cubicBezTo>
                  <a:pt x="149" y="4894"/>
                  <a:pt x="123" y="4926"/>
                  <a:pt x="99" y="4960"/>
                </a:cubicBezTo>
                <a:cubicBezTo>
                  <a:pt x="60" y="5009"/>
                  <a:pt x="36" y="5078"/>
                  <a:pt x="27" y="5141"/>
                </a:cubicBezTo>
                <a:cubicBezTo>
                  <a:pt x="12" y="5258"/>
                  <a:pt x="0" y="5450"/>
                  <a:pt x="135" y="5505"/>
                </a:cubicBezTo>
                <a:cubicBezTo>
                  <a:pt x="177" y="5523"/>
                  <a:pt x="230" y="5528"/>
                  <a:pt x="268" y="5498"/>
                </a:cubicBezTo>
                <a:cubicBezTo>
                  <a:pt x="368" y="5419"/>
                  <a:pt x="349" y="5302"/>
                  <a:pt x="350" y="5188"/>
                </a:cubicBezTo>
                <a:cubicBezTo>
                  <a:pt x="351" y="5141"/>
                  <a:pt x="353" y="5094"/>
                  <a:pt x="348" y="5047"/>
                </a:cubicBezTo>
                <a:cubicBezTo>
                  <a:pt x="343" y="5002"/>
                  <a:pt x="331" y="4964"/>
                  <a:pt x="341" y="4919"/>
                </a:cubicBezTo>
                <a:cubicBezTo>
                  <a:pt x="363" y="4816"/>
                  <a:pt x="218" y="4766"/>
                  <a:pt x="169" y="4857"/>
                </a:cubicBezTo>
                <a:close/>
                <a:moveTo>
                  <a:pt x="13146" y="4553"/>
                </a:moveTo>
                <a:cubicBezTo>
                  <a:pt x="13198" y="4541"/>
                  <a:pt x="13103" y="4569"/>
                  <a:pt x="13095" y="4574"/>
                </a:cubicBezTo>
                <a:cubicBezTo>
                  <a:pt x="13068" y="4589"/>
                  <a:pt x="13047" y="4616"/>
                  <a:pt x="13033" y="4644"/>
                </a:cubicBezTo>
                <a:cubicBezTo>
                  <a:pt x="13013" y="4685"/>
                  <a:pt x="13000" y="4727"/>
                  <a:pt x="12992" y="4772"/>
                </a:cubicBezTo>
                <a:cubicBezTo>
                  <a:pt x="12977" y="4867"/>
                  <a:pt x="12968" y="4963"/>
                  <a:pt x="12954" y="5058"/>
                </a:cubicBezTo>
                <a:cubicBezTo>
                  <a:pt x="12939" y="5167"/>
                  <a:pt x="12930" y="5274"/>
                  <a:pt x="12899" y="5379"/>
                </a:cubicBezTo>
                <a:cubicBezTo>
                  <a:pt x="12870" y="5473"/>
                  <a:pt x="12791" y="5575"/>
                  <a:pt x="12767" y="5662"/>
                </a:cubicBezTo>
                <a:cubicBezTo>
                  <a:pt x="12744" y="5752"/>
                  <a:pt x="12845" y="5848"/>
                  <a:pt x="12934" y="5811"/>
                </a:cubicBezTo>
                <a:cubicBezTo>
                  <a:pt x="13055" y="5761"/>
                  <a:pt x="13116" y="5638"/>
                  <a:pt x="13161" y="5521"/>
                </a:cubicBezTo>
                <a:cubicBezTo>
                  <a:pt x="13204" y="5407"/>
                  <a:pt x="13233" y="5289"/>
                  <a:pt x="13254" y="5169"/>
                </a:cubicBezTo>
                <a:cubicBezTo>
                  <a:pt x="13262" y="5120"/>
                  <a:pt x="13266" y="5071"/>
                  <a:pt x="13270" y="5021"/>
                </a:cubicBezTo>
                <a:cubicBezTo>
                  <a:pt x="13271" y="5003"/>
                  <a:pt x="13273" y="4985"/>
                  <a:pt x="13274" y="4967"/>
                </a:cubicBezTo>
                <a:cubicBezTo>
                  <a:pt x="13274" y="4964"/>
                  <a:pt x="13279" y="4917"/>
                  <a:pt x="13275" y="4951"/>
                </a:cubicBezTo>
                <a:cubicBezTo>
                  <a:pt x="13278" y="4925"/>
                  <a:pt x="13281" y="4898"/>
                  <a:pt x="13283" y="4871"/>
                </a:cubicBezTo>
                <a:cubicBezTo>
                  <a:pt x="13293" y="4771"/>
                  <a:pt x="13312" y="4685"/>
                  <a:pt x="13261" y="4593"/>
                </a:cubicBezTo>
                <a:cubicBezTo>
                  <a:pt x="13240" y="4552"/>
                  <a:pt x="13187" y="4543"/>
                  <a:pt x="13146" y="4553"/>
                </a:cubicBezTo>
                <a:close/>
                <a:moveTo>
                  <a:pt x="12986" y="4038"/>
                </a:moveTo>
                <a:cubicBezTo>
                  <a:pt x="12999" y="4082"/>
                  <a:pt x="13009" y="4134"/>
                  <a:pt x="13039" y="4169"/>
                </a:cubicBezTo>
                <a:cubicBezTo>
                  <a:pt x="13090" y="4232"/>
                  <a:pt x="13181" y="4203"/>
                  <a:pt x="13185" y="4121"/>
                </a:cubicBezTo>
                <a:cubicBezTo>
                  <a:pt x="13188" y="4075"/>
                  <a:pt x="13165" y="4028"/>
                  <a:pt x="13150" y="3984"/>
                </a:cubicBezTo>
                <a:cubicBezTo>
                  <a:pt x="13135" y="3940"/>
                  <a:pt x="13087" y="3914"/>
                  <a:pt x="13041" y="3929"/>
                </a:cubicBezTo>
                <a:cubicBezTo>
                  <a:pt x="12996" y="3944"/>
                  <a:pt x="12972" y="3993"/>
                  <a:pt x="12986" y="4038"/>
                </a:cubicBezTo>
                <a:close/>
                <a:moveTo>
                  <a:pt x="9391" y="171"/>
                </a:moveTo>
                <a:cubicBezTo>
                  <a:pt x="9507" y="186"/>
                  <a:pt x="9621" y="222"/>
                  <a:pt x="9735" y="246"/>
                </a:cubicBezTo>
                <a:cubicBezTo>
                  <a:pt x="9874" y="277"/>
                  <a:pt x="10012" y="324"/>
                  <a:pt x="10146" y="374"/>
                </a:cubicBezTo>
                <a:cubicBezTo>
                  <a:pt x="10285" y="425"/>
                  <a:pt x="10421" y="485"/>
                  <a:pt x="10555" y="548"/>
                </a:cubicBezTo>
                <a:cubicBezTo>
                  <a:pt x="10614" y="576"/>
                  <a:pt x="10673" y="606"/>
                  <a:pt x="10732" y="638"/>
                </a:cubicBezTo>
                <a:cubicBezTo>
                  <a:pt x="10764" y="656"/>
                  <a:pt x="10795" y="670"/>
                  <a:pt x="10831" y="681"/>
                </a:cubicBezTo>
                <a:cubicBezTo>
                  <a:pt x="10852" y="688"/>
                  <a:pt x="10889" y="698"/>
                  <a:pt x="10922" y="694"/>
                </a:cubicBezTo>
                <a:cubicBezTo>
                  <a:pt x="10986" y="687"/>
                  <a:pt x="11042" y="625"/>
                  <a:pt x="11016" y="558"/>
                </a:cubicBezTo>
                <a:cubicBezTo>
                  <a:pt x="11002" y="521"/>
                  <a:pt x="10979" y="498"/>
                  <a:pt x="10950" y="472"/>
                </a:cubicBezTo>
                <a:cubicBezTo>
                  <a:pt x="10962" y="489"/>
                  <a:pt x="10973" y="508"/>
                  <a:pt x="10985" y="525"/>
                </a:cubicBezTo>
                <a:cubicBezTo>
                  <a:pt x="10949" y="446"/>
                  <a:pt x="10883" y="415"/>
                  <a:pt x="10810" y="377"/>
                </a:cubicBezTo>
                <a:cubicBezTo>
                  <a:pt x="10749" y="347"/>
                  <a:pt x="10688" y="318"/>
                  <a:pt x="10625" y="290"/>
                </a:cubicBezTo>
                <a:cubicBezTo>
                  <a:pt x="10485" y="227"/>
                  <a:pt x="10340" y="176"/>
                  <a:pt x="10191" y="132"/>
                </a:cubicBezTo>
                <a:cubicBezTo>
                  <a:pt x="9936" y="58"/>
                  <a:pt x="9628" y="0"/>
                  <a:pt x="9385" y="135"/>
                </a:cubicBezTo>
                <a:cubicBezTo>
                  <a:pt x="9370" y="143"/>
                  <a:pt x="9374" y="170"/>
                  <a:pt x="9391" y="171"/>
                </a:cubicBezTo>
                <a:close/>
                <a:moveTo>
                  <a:pt x="3006" y="1903"/>
                </a:moveTo>
                <a:cubicBezTo>
                  <a:pt x="3097" y="1891"/>
                  <a:pt x="3173" y="1878"/>
                  <a:pt x="3262" y="1843"/>
                </a:cubicBezTo>
                <a:cubicBezTo>
                  <a:pt x="3365" y="1802"/>
                  <a:pt x="3468" y="1758"/>
                  <a:pt x="3572" y="1716"/>
                </a:cubicBezTo>
                <a:cubicBezTo>
                  <a:pt x="3669" y="1676"/>
                  <a:pt x="3769" y="1639"/>
                  <a:pt x="3867" y="1604"/>
                </a:cubicBezTo>
                <a:cubicBezTo>
                  <a:pt x="3941" y="1579"/>
                  <a:pt x="4109" y="1509"/>
                  <a:pt x="4075" y="1402"/>
                </a:cubicBezTo>
                <a:cubicBezTo>
                  <a:pt x="4042" y="1302"/>
                  <a:pt x="3883" y="1339"/>
                  <a:pt x="3812" y="1359"/>
                </a:cubicBezTo>
                <a:cubicBezTo>
                  <a:pt x="3705" y="1389"/>
                  <a:pt x="3599" y="1439"/>
                  <a:pt x="3496" y="1483"/>
                </a:cubicBezTo>
                <a:cubicBezTo>
                  <a:pt x="3397" y="1525"/>
                  <a:pt x="3301" y="1570"/>
                  <a:pt x="3208" y="1624"/>
                </a:cubicBezTo>
                <a:cubicBezTo>
                  <a:pt x="3161" y="1651"/>
                  <a:pt x="3111" y="1680"/>
                  <a:pt x="3070" y="1717"/>
                </a:cubicBezTo>
                <a:cubicBezTo>
                  <a:pt x="3031" y="1752"/>
                  <a:pt x="3005" y="1795"/>
                  <a:pt x="2975" y="1836"/>
                </a:cubicBezTo>
                <a:cubicBezTo>
                  <a:pt x="2957" y="1861"/>
                  <a:pt x="2969" y="1908"/>
                  <a:pt x="3006" y="1903"/>
                </a:cubicBezTo>
                <a:close/>
                <a:moveTo>
                  <a:pt x="3226" y="3923"/>
                </a:moveTo>
                <a:cubicBezTo>
                  <a:pt x="5481" y="3173"/>
                  <a:pt x="5944" y="3852"/>
                  <a:pt x="6282" y="4875"/>
                </a:cubicBezTo>
                <a:cubicBezTo>
                  <a:pt x="6304" y="4853"/>
                  <a:pt x="6328" y="4831"/>
                  <a:pt x="6353" y="4811"/>
                </a:cubicBezTo>
                <a:cubicBezTo>
                  <a:pt x="6467" y="4719"/>
                  <a:pt x="6598" y="4644"/>
                  <a:pt x="6743" y="4597"/>
                </a:cubicBezTo>
                <a:cubicBezTo>
                  <a:pt x="6889" y="4549"/>
                  <a:pt x="7039" y="4531"/>
                  <a:pt x="7186" y="4539"/>
                </a:cubicBezTo>
                <a:cubicBezTo>
                  <a:pt x="7233" y="4541"/>
                  <a:pt x="7280" y="4547"/>
                  <a:pt x="7325" y="4555"/>
                </a:cubicBezTo>
                <a:cubicBezTo>
                  <a:pt x="6989" y="3527"/>
                  <a:pt x="6951" y="2715"/>
                  <a:pt x="9217" y="1960"/>
                </a:cubicBezTo>
                <a:cubicBezTo>
                  <a:pt x="9846" y="1752"/>
                  <a:pt x="10335" y="1653"/>
                  <a:pt x="10721" y="1643"/>
                </a:cubicBezTo>
                <a:cubicBezTo>
                  <a:pt x="10365" y="1427"/>
                  <a:pt x="9936" y="1228"/>
                  <a:pt x="9461" y="1101"/>
                </a:cubicBezTo>
                <a:cubicBezTo>
                  <a:pt x="8733" y="907"/>
                  <a:pt x="7904" y="888"/>
                  <a:pt x="7085" y="1258"/>
                </a:cubicBezTo>
                <a:cubicBezTo>
                  <a:pt x="6992" y="1300"/>
                  <a:pt x="6884" y="1259"/>
                  <a:pt x="6842" y="1167"/>
                </a:cubicBezTo>
                <a:cubicBezTo>
                  <a:pt x="6800" y="1073"/>
                  <a:pt x="6842" y="965"/>
                  <a:pt x="6935" y="923"/>
                </a:cubicBezTo>
                <a:cubicBezTo>
                  <a:pt x="7841" y="514"/>
                  <a:pt x="8755" y="532"/>
                  <a:pt x="9556" y="746"/>
                </a:cubicBezTo>
                <a:cubicBezTo>
                  <a:pt x="10446" y="984"/>
                  <a:pt x="11199" y="1471"/>
                  <a:pt x="11646" y="1877"/>
                </a:cubicBezTo>
                <a:cubicBezTo>
                  <a:pt x="11774" y="1970"/>
                  <a:pt x="11877" y="2085"/>
                  <a:pt x="11965" y="2220"/>
                </a:cubicBezTo>
                <a:cubicBezTo>
                  <a:pt x="11982" y="2244"/>
                  <a:pt x="11999" y="2268"/>
                  <a:pt x="12013" y="2290"/>
                </a:cubicBezTo>
                <a:cubicBezTo>
                  <a:pt x="12022" y="2304"/>
                  <a:pt x="12029" y="2320"/>
                  <a:pt x="12033" y="2335"/>
                </a:cubicBezTo>
                <a:cubicBezTo>
                  <a:pt x="12180" y="2603"/>
                  <a:pt x="12279" y="2928"/>
                  <a:pt x="12386" y="3276"/>
                </a:cubicBezTo>
                <a:cubicBezTo>
                  <a:pt x="12415" y="3373"/>
                  <a:pt x="12445" y="3473"/>
                  <a:pt x="12493" y="3618"/>
                </a:cubicBezTo>
                <a:cubicBezTo>
                  <a:pt x="12717" y="4300"/>
                  <a:pt x="12642" y="5007"/>
                  <a:pt x="12342" y="5600"/>
                </a:cubicBezTo>
                <a:cubicBezTo>
                  <a:pt x="12042" y="6193"/>
                  <a:pt x="11515" y="6671"/>
                  <a:pt x="10834" y="6895"/>
                </a:cubicBezTo>
                <a:cubicBezTo>
                  <a:pt x="10153" y="7117"/>
                  <a:pt x="9446" y="7043"/>
                  <a:pt x="8853" y="6743"/>
                </a:cubicBezTo>
                <a:cubicBezTo>
                  <a:pt x="8260" y="6443"/>
                  <a:pt x="7782" y="5917"/>
                  <a:pt x="7558" y="5236"/>
                </a:cubicBezTo>
                <a:cubicBezTo>
                  <a:pt x="7525" y="5133"/>
                  <a:pt x="7498" y="5053"/>
                  <a:pt x="7472" y="4982"/>
                </a:cubicBezTo>
                <a:cubicBezTo>
                  <a:pt x="7471" y="4981"/>
                  <a:pt x="7470" y="4981"/>
                  <a:pt x="7468" y="4980"/>
                </a:cubicBezTo>
                <a:cubicBezTo>
                  <a:pt x="7373" y="4937"/>
                  <a:pt x="7271" y="4912"/>
                  <a:pt x="7167" y="4906"/>
                </a:cubicBezTo>
                <a:cubicBezTo>
                  <a:pt x="7066" y="4900"/>
                  <a:pt x="6962" y="4913"/>
                  <a:pt x="6858" y="4947"/>
                </a:cubicBezTo>
                <a:cubicBezTo>
                  <a:pt x="6755" y="4981"/>
                  <a:pt x="6663" y="5032"/>
                  <a:pt x="6585" y="5096"/>
                </a:cubicBezTo>
                <a:cubicBezTo>
                  <a:pt x="6516" y="5152"/>
                  <a:pt x="6458" y="5218"/>
                  <a:pt x="6411" y="5291"/>
                </a:cubicBezTo>
                <a:cubicBezTo>
                  <a:pt x="6436" y="5373"/>
                  <a:pt x="6463" y="5461"/>
                  <a:pt x="6502" y="5581"/>
                </a:cubicBezTo>
                <a:cubicBezTo>
                  <a:pt x="6726" y="6262"/>
                  <a:pt x="6652" y="6970"/>
                  <a:pt x="6351" y="7562"/>
                </a:cubicBezTo>
                <a:cubicBezTo>
                  <a:pt x="6051" y="8155"/>
                  <a:pt x="5525" y="8634"/>
                  <a:pt x="4843" y="8856"/>
                </a:cubicBezTo>
                <a:cubicBezTo>
                  <a:pt x="4162" y="9080"/>
                  <a:pt x="3455" y="9006"/>
                  <a:pt x="2862" y="8705"/>
                </a:cubicBezTo>
                <a:cubicBezTo>
                  <a:pt x="2270" y="8405"/>
                  <a:pt x="1791" y="7879"/>
                  <a:pt x="1568" y="7197"/>
                </a:cubicBezTo>
                <a:cubicBezTo>
                  <a:pt x="1520" y="7052"/>
                  <a:pt x="1485" y="6954"/>
                  <a:pt x="1452" y="6859"/>
                </a:cubicBezTo>
                <a:cubicBezTo>
                  <a:pt x="1241" y="6256"/>
                  <a:pt x="1055" y="5727"/>
                  <a:pt x="1246" y="5243"/>
                </a:cubicBezTo>
                <a:cubicBezTo>
                  <a:pt x="1373" y="4653"/>
                  <a:pt x="1691" y="3839"/>
                  <a:pt x="2252" y="3139"/>
                </a:cubicBezTo>
                <a:cubicBezTo>
                  <a:pt x="2772" y="2492"/>
                  <a:pt x="3497" y="1937"/>
                  <a:pt x="4471" y="1731"/>
                </a:cubicBezTo>
                <a:cubicBezTo>
                  <a:pt x="4569" y="1709"/>
                  <a:pt x="4667" y="1773"/>
                  <a:pt x="4689" y="1872"/>
                </a:cubicBezTo>
                <a:cubicBezTo>
                  <a:pt x="4710" y="1971"/>
                  <a:pt x="4646" y="2069"/>
                  <a:pt x="4548" y="2091"/>
                </a:cubicBezTo>
                <a:cubicBezTo>
                  <a:pt x="3668" y="2276"/>
                  <a:pt x="3011" y="2781"/>
                  <a:pt x="2538" y="3370"/>
                </a:cubicBezTo>
                <a:cubicBezTo>
                  <a:pt x="2229" y="3756"/>
                  <a:pt x="2000" y="4174"/>
                  <a:pt x="1840" y="4561"/>
                </a:cubicBezTo>
                <a:cubicBezTo>
                  <a:pt x="2156" y="4341"/>
                  <a:pt x="2604" y="4130"/>
                  <a:pt x="3226" y="392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2"/>
          <p:cNvSpPr txBox="1">
            <a:spLocks noGrp="1"/>
          </p:cNvSpPr>
          <p:nvPr>
            <p:ph type="subTitle" idx="1"/>
          </p:nvPr>
        </p:nvSpPr>
        <p:spPr>
          <a:xfrm>
            <a:off x="2069525" y="364817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88" name="Google Shape;188;p32"/>
          <p:cNvSpPr txBox="1">
            <a:spLocks noGrp="1"/>
          </p:cNvSpPr>
          <p:nvPr>
            <p:ph type="subTitle" idx="2"/>
          </p:nvPr>
        </p:nvSpPr>
        <p:spPr>
          <a:xfrm>
            <a:off x="1870475" y="4031300"/>
            <a:ext cx="25263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89" name="Google Shape;189;p32"/>
          <p:cNvSpPr txBox="1">
            <a:spLocks noGrp="1"/>
          </p:cNvSpPr>
          <p:nvPr>
            <p:ph type="subTitle" idx="3"/>
          </p:nvPr>
        </p:nvSpPr>
        <p:spPr>
          <a:xfrm>
            <a:off x="5000950" y="364817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90" name="Google Shape;190;p32"/>
          <p:cNvSpPr txBox="1">
            <a:spLocks noGrp="1"/>
          </p:cNvSpPr>
          <p:nvPr>
            <p:ph type="subTitle" idx="4"/>
          </p:nvPr>
        </p:nvSpPr>
        <p:spPr>
          <a:xfrm>
            <a:off x="4801900" y="4031300"/>
            <a:ext cx="25263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726975" y="555600"/>
            <a:ext cx="3845100" cy="75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93" name="Google Shape;193;p33"/>
          <p:cNvSpPr txBox="1">
            <a:spLocks noGrp="1"/>
          </p:cNvSpPr>
          <p:nvPr>
            <p:ph type="subTitle" idx="1"/>
          </p:nvPr>
        </p:nvSpPr>
        <p:spPr>
          <a:xfrm>
            <a:off x="726975" y="1622425"/>
            <a:ext cx="3979500" cy="298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94" name="Google Shape;194;p33"/>
          <p:cNvSpPr/>
          <p:nvPr/>
        </p:nvSpPr>
        <p:spPr>
          <a:xfrm>
            <a:off x="6577925" y="2787926"/>
            <a:ext cx="2566044" cy="2355551"/>
          </a:xfrm>
          <a:custGeom>
            <a:avLst/>
            <a:gdLst/>
            <a:ahLst/>
            <a:cxnLst/>
            <a:rect l="l" t="t" r="r" b="b"/>
            <a:pathLst>
              <a:path w="18420" h="16909" extrusionOk="0">
                <a:moveTo>
                  <a:pt x="15404" y="1"/>
                </a:moveTo>
                <a:cubicBezTo>
                  <a:pt x="16436" y="1"/>
                  <a:pt x="17444" y="95"/>
                  <a:pt x="18420" y="274"/>
                </a:cubicBezTo>
                <a:lnTo>
                  <a:pt x="18420" y="16908"/>
                </a:lnTo>
                <a:lnTo>
                  <a:pt x="272" y="16908"/>
                </a:lnTo>
                <a:cubicBezTo>
                  <a:pt x="94" y="16044"/>
                  <a:pt x="1" y="15152"/>
                  <a:pt x="1" y="14239"/>
                </a:cubicBezTo>
                <a:cubicBezTo>
                  <a:pt x="1" y="6376"/>
                  <a:pt x="6897" y="1"/>
                  <a:pt x="154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3"/>
          <p:cNvSpPr/>
          <p:nvPr/>
        </p:nvSpPr>
        <p:spPr>
          <a:xfrm>
            <a:off x="6577913" y="2468650"/>
            <a:ext cx="572881" cy="572699"/>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 name="Google Shape;196;p33"/>
          <p:cNvGrpSpPr/>
          <p:nvPr/>
        </p:nvGrpSpPr>
        <p:grpSpPr>
          <a:xfrm>
            <a:off x="7935578" y="501217"/>
            <a:ext cx="765599" cy="705547"/>
            <a:chOff x="1744550" y="-75725"/>
            <a:chExt cx="424225" cy="390950"/>
          </a:xfrm>
        </p:grpSpPr>
        <p:sp>
          <p:nvSpPr>
            <p:cNvPr id="197" name="Google Shape;197;p33"/>
            <p:cNvSpPr/>
            <p:nvPr/>
          </p:nvSpPr>
          <p:spPr>
            <a:xfrm>
              <a:off x="1925200" y="195300"/>
              <a:ext cx="201800" cy="107275"/>
            </a:xfrm>
            <a:custGeom>
              <a:avLst/>
              <a:gdLst/>
              <a:ahLst/>
              <a:cxnLst/>
              <a:rect l="l" t="t" r="r" b="b"/>
              <a:pathLst>
                <a:path w="8072" h="4291" extrusionOk="0">
                  <a:moveTo>
                    <a:pt x="7474" y="204"/>
                  </a:moveTo>
                  <a:cubicBezTo>
                    <a:pt x="7445" y="136"/>
                    <a:pt x="7478" y="58"/>
                    <a:pt x="7547" y="30"/>
                  </a:cubicBezTo>
                  <a:cubicBezTo>
                    <a:pt x="7615" y="1"/>
                    <a:pt x="7693" y="34"/>
                    <a:pt x="7722" y="102"/>
                  </a:cubicBezTo>
                  <a:lnTo>
                    <a:pt x="8043" y="881"/>
                  </a:lnTo>
                  <a:cubicBezTo>
                    <a:pt x="8071" y="949"/>
                    <a:pt x="8039" y="1028"/>
                    <a:pt x="7971" y="1056"/>
                  </a:cubicBezTo>
                  <a:lnTo>
                    <a:pt x="204" y="4263"/>
                  </a:lnTo>
                  <a:cubicBezTo>
                    <a:pt x="135" y="4290"/>
                    <a:pt x="57" y="4258"/>
                    <a:pt x="29" y="4190"/>
                  </a:cubicBezTo>
                  <a:cubicBezTo>
                    <a:pt x="1" y="4121"/>
                    <a:pt x="33" y="4043"/>
                    <a:pt x="101" y="4015"/>
                  </a:cubicBezTo>
                  <a:lnTo>
                    <a:pt x="7744" y="85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3"/>
            <p:cNvSpPr/>
            <p:nvPr/>
          </p:nvSpPr>
          <p:spPr>
            <a:xfrm>
              <a:off x="1863875" y="269450"/>
              <a:ext cx="68950" cy="37700"/>
            </a:xfrm>
            <a:custGeom>
              <a:avLst/>
              <a:gdLst/>
              <a:ahLst/>
              <a:cxnLst/>
              <a:rect l="l" t="t" r="r" b="b"/>
              <a:pathLst>
                <a:path w="2758" h="1508" extrusionOk="0">
                  <a:moveTo>
                    <a:pt x="2554" y="1049"/>
                  </a:moveTo>
                  <a:cubicBezTo>
                    <a:pt x="2623" y="1021"/>
                    <a:pt x="2702" y="1053"/>
                    <a:pt x="2730" y="1121"/>
                  </a:cubicBezTo>
                  <a:cubicBezTo>
                    <a:pt x="2758" y="1190"/>
                    <a:pt x="2725" y="1269"/>
                    <a:pt x="2657" y="1297"/>
                  </a:cubicBezTo>
                  <a:cubicBezTo>
                    <a:pt x="2146" y="1508"/>
                    <a:pt x="1594" y="1490"/>
                    <a:pt x="1117" y="1293"/>
                  </a:cubicBezTo>
                  <a:cubicBezTo>
                    <a:pt x="641" y="1095"/>
                    <a:pt x="240" y="716"/>
                    <a:pt x="28" y="204"/>
                  </a:cubicBezTo>
                  <a:cubicBezTo>
                    <a:pt x="0" y="135"/>
                    <a:pt x="33" y="58"/>
                    <a:pt x="102" y="29"/>
                  </a:cubicBezTo>
                  <a:cubicBezTo>
                    <a:pt x="170" y="1"/>
                    <a:pt x="248" y="33"/>
                    <a:pt x="276" y="102"/>
                  </a:cubicBezTo>
                  <a:cubicBezTo>
                    <a:pt x="460" y="545"/>
                    <a:pt x="807" y="873"/>
                    <a:pt x="1221" y="1045"/>
                  </a:cubicBezTo>
                  <a:cubicBezTo>
                    <a:pt x="1633" y="1216"/>
                    <a:pt x="2112" y="1232"/>
                    <a:pt x="2554" y="104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3"/>
            <p:cNvSpPr/>
            <p:nvPr/>
          </p:nvSpPr>
          <p:spPr>
            <a:xfrm>
              <a:off x="1863425" y="268325"/>
              <a:ext cx="8100" cy="8775"/>
            </a:xfrm>
            <a:custGeom>
              <a:avLst/>
              <a:gdLst/>
              <a:ahLst/>
              <a:cxnLst/>
              <a:rect l="l" t="t" r="r" b="b"/>
              <a:pathLst>
                <a:path w="324" h="351" extrusionOk="0">
                  <a:moveTo>
                    <a:pt x="294" y="147"/>
                  </a:moveTo>
                  <a:cubicBezTo>
                    <a:pt x="323" y="215"/>
                    <a:pt x="291" y="294"/>
                    <a:pt x="222" y="322"/>
                  </a:cubicBezTo>
                  <a:cubicBezTo>
                    <a:pt x="154" y="351"/>
                    <a:pt x="75" y="317"/>
                    <a:pt x="46" y="249"/>
                  </a:cubicBezTo>
                  <a:lnTo>
                    <a:pt x="28" y="204"/>
                  </a:lnTo>
                  <a:cubicBezTo>
                    <a:pt x="0" y="136"/>
                    <a:pt x="32" y="57"/>
                    <a:pt x="101" y="29"/>
                  </a:cubicBezTo>
                  <a:cubicBezTo>
                    <a:pt x="169" y="0"/>
                    <a:pt x="248" y="34"/>
                    <a:pt x="276" y="1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3"/>
            <p:cNvSpPr/>
            <p:nvPr/>
          </p:nvSpPr>
          <p:spPr>
            <a:xfrm>
              <a:off x="1858825" y="207000"/>
              <a:ext cx="37700" cy="68975"/>
            </a:xfrm>
            <a:custGeom>
              <a:avLst/>
              <a:gdLst/>
              <a:ahLst/>
              <a:cxnLst/>
              <a:rect l="l" t="t" r="r" b="b"/>
              <a:pathLst>
                <a:path w="1508" h="2759" extrusionOk="0">
                  <a:moveTo>
                    <a:pt x="460" y="2555"/>
                  </a:moveTo>
                  <a:cubicBezTo>
                    <a:pt x="489" y="2624"/>
                    <a:pt x="456" y="2701"/>
                    <a:pt x="387" y="2730"/>
                  </a:cubicBezTo>
                  <a:cubicBezTo>
                    <a:pt x="319" y="2758"/>
                    <a:pt x="241" y="2726"/>
                    <a:pt x="212" y="2657"/>
                  </a:cubicBezTo>
                  <a:cubicBezTo>
                    <a:pt x="1" y="2145"/>
                    <a:pt x="18" y="1594"/>
                    <a:pt x="216" y="1118"/>
                  </a:cubicBezTo>
                  <a:cubicBezTo>
                    <a:pt x="414" y="642"/>
                    <a:pt x="793" y="240"/>
                    <a:pt x="1304" y="29"/>
                  </a:cubicBezTo>
                  <a:cubicBezTo>
                    <a:pt x="1373" y="1"/>
                    <a:pt x="1451" y="33"/>
                    <a:pt x="1480" y="101"/>
                  </a:cubicBezTo>
                  <a:cubicBezTo>
                    <a:pt x="1508" y="170"/>
                    <a:pt x="1475" y="249"/>
                    <a:pt x="1406" y="277"/>
                  </a:cubicBezTo>
                  <a:cubicBezTo>
                    <a:pt x="964" y="460"/>
                    <a:pt x="635" y="808"/>
                    <a:pt x="463" y="1221"/>
                  </a:cubicBezTo>
                  <a:cubicBezTo>
                    <a:pt x="292" y="1634"/>
                    <a:pt x="277" y="2111"/>
                    <a:pt x="460" y="255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3"/>
            <p:cNvSpPr/>
            <p:nvPr/>
          </p:nvSpPr>
          <p:spPr>
            <a:xfrm>
              <a:off x="1888875" y="126825"/>
              <a:ext cx="209675" cy="87825"/>
            </a:xfrm>
            <a:custGeom>
              <a:avLst/>
              <a:gdLst/>
              <a:ahLst/>
              <a:cxnLst/>
              <a:rect l="l" t="t" r="r" b="b"/>
              <a:pathLst>
                <a:path w="8387" h="3513" extrusionOk="0">
                  <a:moveTo>
                    <a:pt x="204" y="3484"/>
                  </a:moveTo>
                  <a:cubicBezTo>
                    <a:pt x="136" y="3513"/>
                    <a:pt x="58" y="3479"/>
                    <a:pt x="30" y="3411"/>
                  </a:cubicBezTo>
                  <a:cubicBezTo>
                    <a:pt x="1" y="3342"/>
                    <a:pt x="34" y="3265"/>
                    <a:pt x="102" y="3236"/>
                  </a:cubicBezTo>
                  <a:lnTo>
                    <a:pt x="7869" y="30"/>
                  </a:lnTo>
                  <a:cubicBezTo>
                    <a:pt x="7938" y="1"/>
                    <a:pt x="8015" y="34"/>
                    <a:pt x="8044" y="102"/>
                  </a:cubicBezTo>
                  <a:lnTo>
                    <a:pt x="8359" y="863"/>
                  </a:lnTo>
                  <a:cubicBezTo>
                    <a:pt x="8387" y="932"/>
                    <a:pt x="8354" y="1010"/>
                    <a:pt x="8285" y="1038"/>
                  </a:cubicBezTo>
                  <a:cubicBezTo>
                    <a:pt x="8217" y="1067"/>
                    <a:pt x="8139" y="1035"/>
                    <a:pt x="8110" y="966"/>
                  </a:cubicBezTo>
                  <a:lnTo>
                    <a:pt x="7847" y="3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3"/>
            <p:cNvSpPr/>
            <p:nvPr/>
          </p:nvSpPr>
          <p:spPr>
            <a:xfrm>
              <a:off x="1916075" y="195300"/>
              <a:ext cx="202875" cy="88250"/>
            </a:xfrm>
            <a:custGeom>
              <a:avLst/>
              <a:gdLst/>
              <a:ahLst/>
              <a:cxnLst/>
              <a:rect l="l" t="t" r="r" b="b"/>
              <a:pathLst>
                <a:path w="8115" h="3530" extrusionOk="0">
                  <a:moveTo>
                    <a:pt x="7912" y="30"/>
                  </a:moveTo>
                  <a:cubicBezTo>
                    <a:pt x="7980" y="1"/>
                    <a:pt x="8058" y="34"/>
                    <a:pt x="8087" y="102"/>
                  </a:cubicBezTo>
                  <a:cubicBezTo>
                    <a:pt x="8115" y="170"/>
                    <a:pt x="8083" y="249"/>
                    <a:pt x="8014" y="278"/>
                  </a:cubicBezTo>
                  <a:lnTo>
                    <a:pt x="205" y="3501"/>
                  </a:lnTo>
                  <a:cubicBezTo>
                    <a:pt x="136" y="3530"/>
                    <a:pt x="58" y="3497"/>
                    <a:pt x="30" y="3429"/>
                  </a:cubicBezTo>
                  <a:cubicBezTo>
                    <a:pt x="1" y="3360"/>
                    <a:pt x="34" y="3281"/>
                    <a:pt x="102" y="32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3"/>
            <p:cNvSpPr/>
            <p:nvPr/>
          </p:nvSpPr>
          <p:spPr>
            <a:xfrm>
              <a:off x="1881625" y="261575"/>
              <a:ext cx="42100" cy="24400"/>
            </a:xfrm>
            <a:custGeom>
              <a:avLst/>
              <a:gdLst/>
              <a:ahLst/>
              <a:cxnLst/>
              <a:rect l="l" t="t" r="r" b="b"/>
              <a:pathLst>
                <a:path w="1684" h="976" extrusionOk="0">
                  <a:moveTo>
                    <a:pt x="1480" y="602"/>
                  </a:moveTo>
                  <a:cubicBezTo>
                    <a:pt x="1549" y="574"/>
                    <a:pt x="1627" y="607"/>
                    <a:pt x="1656" y="675"/>
                  </a:cubicBezTo>
                  <a:cubicBezTo>
                    <a:pt x="1684" y="744"/>
                    <a:pt x="1651" y="822"/>
                    <a:pt x="1583" y="850"/>
                  </a:cubicBezTo>
                  <a:cubicBezTo>
                    <a:pt x="1280" y="975"/>
                    <a:pt x="954" y="965"/>
                    <a:pt x="673" y="848"/>
                  </a:cubicBezTo>
                  <a:cubicBezTo>
                    <a:pt x="391" y="731"/>
                    <a:pt x="153" y="507"/>
                    <a:pt x="28" y="204"/>
                  </a:cubicBezTo>
                  <a:cubicBezTo>
                    <a:pt x="0" y="136"/>
                    <a:pt x="33" y="57"/>
                    <a:pt x="101" y="29"/>
                  </a:cubicBezTo>
                  <a:cubicBezTo>
                    <a:pt x="170" y="1"/>
                    <a:pt x="248" y="34"/>
                    <a:pt x="276" y="102"/>
                  </a:cubicBezTo>
                  <a:cubicBezTo>
                    <a:pt x="373" y="336"/>
                    <a:pt x="557" y="510"/>
                    <a:pt x="776" y="600"/>
                  </a:cubicBezTo>
                  <a:cubicBezTo>
                    <a:pt x="994" y="691"/>
                    <a:pt x="1246" y="699"/>
                    <a:pt x="1480" y="6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3"/>
            <p:cNvSpPr/>
            <p:nvPr/>
          </p:nvSpPr>
          <p:spPr>
            <a:xfrm>
              <a:off x="1881350" y="260950"/>
              <a:ext cx="7900" cy="8275"/>
            </a:xfrm>
            <a:custGeom>
              <a:avLst/>
              <a:gdLst/>
              <a:ahLst/>
              <a:cxnLst/>
              <a:rect l="l" t="t" r="r" b="b"/>
              <a:pathLst>
                <a:path w="316" h="331" extrusionOk="0">
                  <a:moveTo>
                    <a:pt x="287" y="127"/>
                  </a:moveTo>
                  <a:cubicBezTo>
                    <a:pt x="316" y="196"/>
                    <a:pt x="283" y="274"/>
                    <a:pt x="215" y="302"/>
                  </a:cubicBezTo>
                  <a:cubicBezTo>
                    <a:pt x="146" y="330"/>
                    <a:pt x="68" y="298"/>
                    <a:pt x="39" y="229"/>
                  </a:cubicBezTo>
                  <a:lnTo>
                    <a:pt x="29" y="204"/>
                  </a:lnTo>
                  <a:cubicBezTo>
                    <a:pt x="1" y="136"/>
                    <a:pt x="33" y="57"/>
                    <a:pt x="102" y="29"/>
                  </a:cubicBezTo>
                  <a:cubicBezTo>
                    <a:pt x="170" y="0"/>
                    <a:pt x="249" y="33"/>
                    <a:pt x="277" y="1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3"/>
            <p:cNvSpPr/>
            <p:nvPr/>
          </p:nvSpPr>
          <p:spPr>
            <a:xfrm>
              <a:off x="1878925" y="226450"/>
              <a:ext cx="24400" cy="42150"/>
            </a:xfrm>
            <a:custGeom>
              <a:avLst/>
              <a:gdLst/>
              <a:ahLst/>
              <a:cxnLst/>
              <a:rect l="l" t="t" r="r" b="b"/>
              <a:pathLst>
                <a:path w="976" h="1686" extrusionOk="0">
                  <a:moveTo>
                    <a:pt x="374" y="1482"/>
                  </a:moveTo>
                  <a:cubicBezTo>
                    <a:pt x="402" y="1550"/>
                    <a:pt x="369" y="1628"/>
                    <a:pt x="301" y="1657"/>
                  </a:cubicBezTo>
                  <a:cubicBezTo>
                    <a:pt x="232" y="1685"/>
                    <a:pt x="155" y="1653"/>
                    <a:pt x="126" y="1584"/>
                  </a:cubicBezTo>
                  <a:cubicBezTo>
                    <a:pt x="1" y="1282"/>
                    <a:pt x="11" y="955"/>
                    <a:pt x="128" y="673"/>
                  </a:cubicBezTo>
                  <a:cubicBezTo>
                    <a:pt x="245" y="392"/>
                    <a:pt x="469" y="154"/>
                    <a:pt x="772" y="30"/>
                  </a:cubicBezTo>
                  <a:cubicBezTo>
                    <a:pt x="841" y="1"/>
                    <a:pt x="919" y="34"/>
                    <a:pt x="947" y="102"/>
                  </a:cubicBezTo>
                  <a:cubicBezTo>
                    <a:pt x="975" y="171"/>
                    <a:pt x="943" y="250"/>
                    <a:pt x="874" y="278"/>
                  </a:cubicBezTo>
                  <a:cubicBezTo>
                    <a:pt x="640" y="374"/>
                    <a:pt x="467" y="558"/>
                    <a:pt x="376" y="776"/>
                  </a:cubicBezTo>
                  <a:cubicBezTo>
                    <a:pt x="285" y="994"/>
                    <a:pt x="278" y="1248"/>
                    <a:pt x="374" y="148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3"/>
            <p:cNvSpPr/>
            <p:nvPr/>
          </p:nvSpPr>
          <p:spPr>
            <a:xfrm>
              <a:off x="1895675" y="145875"/>
              <a:ext cx="202875" cy="88225"/>
            </a:xfrm>
            <a:custGeom>
              <a:avLst/>
              <a:gdLst/>
              <a:ahLst/>
              <a:cxnLst/>
              <a:rect l="l" t="t" r="r" b="b"/>
              <a:pathLst>
                <a:path w="8115" h="3529" extrusionOk="0">
                  <a:moveTo>
                    <a:pt x="204" y="3501"/>
                  </a:moveTo>
                  <a:cubicBezTo>
                    <a:pt x="136" y="3528"/>
                    <a:pt x="57" y="3496"/>
                    <a:pt x="29" y="3428"/>
                  </a:cubicBezTo>
                  <a:cubicBezTo>
                    <a:pt x="1" y="3359"/>
                    <a:pt x="34" y="3280"/>
                    <a:pt x="102" y="3253"/>
                  </a:cubicBezTo>
                  <a:lnTo>
                    <a:pt x="7911" y="28"/>
                  </a:lnTo>
                  <a:cubicBezTo>
                    <a:pt x="7979" y="0"/>
                    <a:pt x="8058" y="32"/>
                    <a:pt x="8087" y="101"/>
                  </a:cubicBezTo>
                  <a:cubicBezTo>
                    <a:pt x="8115" y="170"/>
                    <a:pt x="8082" y="248"/>
                    <a:pt x="8013" y="27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3"/>
            <p:cNvSpPr/>
            <p:nvPr/>
          </p:nvSpPr>
          <p:spPr>
            <a:xfrm>
              <a:off x="2075375" y="152275"/>
              <a:ext cx="28050" cy="57100"/>
            </a:xfrm>
            <a:custGeom>
              <a:avLst/>
              <a:gdLst/>
              <a:ahLst/>
              <a:cxnLst/>
              <a:rect l="l" t="t" r="r" b="b"/>
              <a:pathLst>
                <a:path w="1122" h="2284" extrusionOk="0">
                  <a:moveTo>
                    <a:pt x="29" y="204"/>
                  </a:moveTo>
                  <a:cubicBezTo>
                    <a:pt x="0" y="136"/>
                    <a:pt x="33" y="58"/>
                    <a:pt x="101" y="29"/>
                  </a:cubicBezTo>
                  <a:cubicBezTo>
                    <a:pt x="170" y="1"/>
                    <a:pt x="248" y="33"/>
                    <a:pt x="277" y="102"/>
                  </a:cubicBezTo>
                  <a:lnTo>
                    <a:pt x="1093" y="2080"/>
                  </a:lnTo>
                  <a:cubicBezTo>
                    <a:pt x="1121" y="2148"/>
                    <a:pt x="1089" y="2226"/>
                    <a:pt x="1021" y="2255"/>
                  </a:cubicBezTo>
                  <a:cubicBezTo>
                    <a:pt x="952" y="2283"/>
                    <a:pt x="873" y="2251"/>
                    <a:pt x="845" y="218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3"/>
            <p:cNvSpPr/>
            <p:nvPr/>
          </p:nvSpPr>
          <p:spPr>
            <a:xfrm>
              <a:off x="1890950" y="228425"/>
              <a:ext cx="28075" cy="57075"/>
            </a:xfrm>
            <a:custGeom>
              <a:avLst/>
              <a:gdLst/>
              <a:ahLst/>
              <a:cxnLst/>
              <a:rect l="l" t="t" r="r" b="b"/>
              <a:pathLst>
                <a:path w="1123" h="2283" extrusionOk="0">
                  <a:moveTo>
                    <a:pt x="30" y="204"/>
                  </a:moveTo>
                  <a:cubicBezTo>
                    <a:pt x="1" y="135"/>
                    <a:pt x="34" y="56"/>
                    <a:pt x="102" y="28"/>
                  </a:cubicBezTo>
                  <a:cubicBezTo>
                    <a:pt x="171" y="0"/>
                    <a:pt x="249" y="33"/>
                    <a:pt x="278" y="102"/>
                  </a:cubicBezTo>
                  <a:lnTo>
                    <a:pt x="1094" y="2079"/>
                  </a:lnTo>
                  <a:cubicBezTo>
                    <a:pt x="1122" y="2147"/>
                    <a:pt x="1090" y="2226"/>
                    <a:pt x="1022" y="2254"/>
                  </a:cubicBezTo>
                  <a:cubicBezTo>
                    <a:pt x="953" y="2283"/>
                    <a:pt x="874" y="2250"/>
                    <a:pt x="846" y="21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3"/>
            <p:cNvSpPr/>
            <p:nvPr/>
          </p:nvSpPr>
          <p:spPr>
            <a:xfrm>
              <a:off x="1888625" y="106700"/>
              <a:ext cx="201800" cy="107300"/>
            </a:xfrm>
            <a:custGeom>
              <a:avLst/>
              <a:gdLst/>
              <a:ahLst/>
              <a:cxnLst/>
              <a:rect l="l" t="t" r="r" b="b"/>
              <a:pathLst>
                <a:path w="8072" h="4292" extrusionOk="0">
                  <a:moveTo>
                    <a:pt x="7474" y="204"/>
                  </a:moveTo>
                  <a:cubicBezTo>
                    <a:pt x="7446" y="136"/>
                    <a:pt x="7478" y="57"/>
                    <a:pt x="7546" y="30"/>
                  </a:cubicBezTo>
                  <a:cubicBezTo>
                    <a:pt x="7615" y="1"/>
                    <a:pt x="7694" y="34"/>
                    <a:pt x="7722" y="102"/>
                  </a:cubicBezTo>
                  <a:lnTo>
                    <a:pt x="8043" y="881"/>
                  </a:lnTo>
                  <a:cubicBezTo>
                    <a:pt x="8072" y="949"/>
                    <a:pt x="8039" y="1028"/>
                    <a:pt x="7970" y="1056"/>
                  </a:cubicBezTo>
                  <a:lnTo>
                    <a:pt x="204" y="4262"/>
                  </a:lnTo>
                  <a:cubicBezTo>
                    <a:pt x="135" y="4291"/>
                    <a:pt x="57" y="4258"/>
                    <a:pt x="28" y="4190"/>
                  </a:cubicBezTo>
                  <a:cubicBezTo>
                    <a:pt x="1" y="4121"/>
                    <a:pt x="33" y="4043"/>
                    <a:pt x="102" y="4015"/>
                  </a:cubicBezTo>
                  <a:lnTo>
                    <a:pt x="7744" y="85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3"/>
            <p:cNvSpPr/>
            <p:nvPr/>
          </p:nvSpPr>
          <p:spPr>
            <a:xfrm>
              <a:off x="1827300" y="180850"/>
              <a:ext cx="68975" cy="37700"/>
            </a:xfrm>
            <a:custGeom>
              <a:avLst/>
              <a:gdLst/>
              <a:ahLst/>
              <a:cxnLst/>
              <a:rect l="l" t="t" r="r" b="b"/>
              <a:pathLst>
                <a:path w="2759" h="1508" extrusionOk="0">
                  <a:moveTo>
                    <a:pt x="2555" y="1049"/>
                  </a:moveTo>
                  <a:cubicBezTo>
                    <a:pt x="2623" y="1021"/>
                    <a:pt x="2701" y="1053"/>
                    <a:pt x="2729" y="1121"/>
                  </a:cubicBezTo>
                  <a:cubicBezTo>
                    <a:pt x="2758" y="1190"/>
                    <a:pt x="2725" y="1269"/>
                    <a:pt x="2657" y="1296"/>
                  </a:cubicBezTo>
                  <a:cubicBezTo>
                    <a:pt x="2145" y="1508"/>
                    <a:pt x="1593" y="1490"/>
                    <a:pt x="1118" y="1293"/>
                  </a:cubicBezTo>
                  <a:cubicBezTo>
                    <a:pt x="641" y="1095"/>
                    <a:pt x="240" y="716"/>
                    <a:pt x="29" y="204"/>
                  </a:cubicBezTo>
                  <a:cubicBezTo>
                    <a:pt x="0" y="136"/>
                    <a:pt x="33" y="58"/>
                    <a:pt x="101" y="29"/>
                  </a:cubicBezTo>
                  <a:cubicBezTo>
                    <a:pt x="170" y="1"/>
                    <a:pt x="248" y="33"/>
                    <a:pt x="277" y="102"/>
                  </a:cubicBezTo>
                  <a:cubicBezTo>
                    <a:pt x="459" y="546"/>
                    <a:pt x="808" y="873"/>
                    <a:pt x="1221" y="1045"/>
                  </a:cubicBezTo>
                  <a:cubicBezTo>
                    <a:pt x="1634" y="1216"/>
                    <a:pt x="2111" y="1232"/>
                    <a:pt x="2555" y="104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3"/>
            <p:cNvSpPr/>
            <p:nvPr/>
          </p:nvSpPr>
          <p:spPr>
            <a:xfrm>
              <a:off x="1826825" y="179725"/>
              <a:ext cx="8100" cy="8775"/>
            </a:xfrm>
            <a:custGeom>
              <a:avLst/>
              <a:gdLst/>
              <a:ahLst/>
              <a:cxnLst/>
              <a:rect l="l" t="t" r="r" b="b"/>
              <a:pathLst>
                <a:path w="324" h="351" extrusionOk="0">
                  <a:moveTo>
                    <a:pt x="296" y="147"/>
                  </a:moveTo>
                  <a:cubicBezTo>
                    <a:pt x="324" y="215"/>
                    <a:pt x="291" y="294"/>
                    <a:pt x="222" y="323"/>
                  </a:cubicBezTo>
                  <a:cubicBezTo>
                    <a:pt x="154" y="350"/>
                    <a:pt x="76" y="318"/>
                    <a:pt x="48" y="249"/>
                  </a:cubicBezTo>
                  <a:lnTo>
                    <a:pt x="29" y="205"/>
                  </a:lnTo>
                  <a:cubicBezTo>
                    <a:pt x="1" y="136"/>
                    <a:pt x="33" y="57"/>
                    <a:pt x="102" y="29"/>
                  </a:cubicBezTo>
                  <a:cubicBezTo>
                    <a:pt x="170" y="0"/>
                    <a:pt x="249" y="34"/>
                    <a:pt x="277" y="1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3"/>
            <p:cNvSpPr/>
            <p:nvPr/>
          </p:nvSpPr>
          <p:spPr>
            <a:xfrm>
              <a:off x="1822250" y="118400"/>
              <a:ext cx="37700" cy="68975"/>
            </a:xfrm>
            <a:custGeom>
              <a:avLst/>
              <a:gdLst/>
              <a:ahLst/>
              <a:cxnLst/>
              <a:rect l="l" t="t" r="r" b="b"/>
              <a:pathLst>
                <a:path w="1508" h="2759" extrusionOk="0">
                  <a:moveTo>
                    <a:pt x="460" y="2555"/>
                  </a:moveTo>
                  <a:cubicBezTo>
                    <a:pt x="488" y="2624"/>
                    <a:pt x="455" y="2701"/>
                    <a:pt x="387" y="2730"/>
                  </a:cubicBezTo>
                  <a:cubicBezTo>
                    <a:pt x="319" y="2758"/>
                    <a:pt x="240" y="2726"/>
                    <a:pt x="212" y="2658"/>
                  </a:cubicBezTo>
                  <a:cubicBezTo>
                    <a:pt x="0" y="2145"/>
                    <a:pt x="18" y="1594"/>
                    <a:pt x="216" y="1117"/>
                  </a:cubicBezTo>
                  <a:cubicBezTo>
                    <a:pt x="414" y="642"/>
                    <a:pt x="792" y="240"/>
                    <a:pt x="1304" y="29"/>
                  </a:cubicBezTo>
                  <a:cubicBezTo>
                    <a:pt x="1373" y="1"/>
                    <a:pt x="1451" y="33"/>
                    <a:pt x="1479" y="102"/>
                  </a:cubicBezTo>
                  <a:cubicBezTo>
                    <a:pt x="1507" y="170"/>
                    <a:pt x="1475" y="249"/>
                    <a:pt x="1407" y="277"/>
                  </a:cubicBezTo>
                  <a:cubicBezTo>
                    <a:pt x="963" y="460"/>
                    <a:pt x="635" y="808"/>
                    <a:pt x="464" y="1220"/>
                  </a:cubicBezTo>
                  <a:cubicBezTo>
                    <a:pt x="292" y="1633"/>
                    <a:pt x="277" y="2112"/>
                    <a:pt x="460" y="255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3"/>
            <p:cNvSpPr/>
            <p:nvPr/>
          </p:nvSpPr>
          <p:spPr>
            <a:xfrm>
              <a:off x="1852325" y="38225"/>
              <a:ext cx="209650" cy="87825"/>
            </a:xfrm>
            <a:custGeom>
              <a:avLst/>
              <a:gdLst/>
              <a:ahLst/>
              <a:cxnLst/>
              <a:rect l="l" t="t" r="r" b="b"/>
              <a:pathLst>
                <a:path w="8386" h="3513" extrusionOk="0">
                  <a:moveTo>
                    <a:pt x="204" y="3484"/>
                  </a:moveTo>
                  <a:cubicBezTo>
                    <a:pt x="135" y="3512"/>
                    <a:pt x="56" y="3480"/>
                    <a:pt x="28" y="3411"/>
                  </a:cubicBezTo>
                  <a:cubicBezTo>
                    <a:pt x="1" y="3343"/>
                    <a:pt x="33" y="3264"/>
                    <a:pt x="101" y="3236"/>
                  </a:cubicBezTo>
                  <a:lnTo>
                    <a:pt x="7867" y="30"/>
                  </a:lnTo>
                  <a:cubicBezTo>
                    <a:pt x="7936" y="1"/>
                    <a:pt x="8015" y="34"/>
                    <a:pt x="8043" y="102"/>
                  </a:cubicBezTo>
                  <a:lnTo>
                    <a:pt x="8357" y="864"/>
                  </a:lnTo>
                  <a:cubicBezTo>
                    <a:pt x="8385" y="932"/>
                    <a:pt x="8353" y="1011"/>
                    <a:pt x="8285" y="1039"/>
                  </a:cubicBezTo>
                  <a:cubicBezTo>
                    <a:pt x="8216" y="1068"/>
                    <a:pt x="8137" y="1034"/>
                    <a:pt x="8109" y="966"/>
                  </a:cubicBezTo>
                  <a:lnTo>
                    <a:pt x="7846" y="32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3"/>
            <p:cNvSpPr/>
            <p:nvPr/>
          </p:nvSpPr>
          <p:spPr>
            <a:xfrm>
              <a:off x="1852050" y="18100"/>
              <a:ext cx="201800" cy="107300"/>
            </a:xfrm>
            <a:custGeom>
              <a:avLst/>
              <a:gdLst/>
              <a:ahLst/>
              <a:cxnLst/>
              <a:rect l="l" t="t" r="r" b="b"/>
              <a:pathLst>
                <a:path w="8072" h="4292" extrusionOk="0">
                  <a:moveTo>
                    <a:pt x="7473" y="204"/>
                  </a:moveTo>
                  <a:cubicBezTo>
                    <a:pt x="7445" y="136"/>
                    <a:pt x="7478" y="57"/>
                    <a:pt x="7547" y="29"/>
                  </a:cubicBezTo>
                  <a:cubicBezTo>
                    <a:pt x="7615" y="1"/>
                    <a:pt x="7693" y="34"/>
                    <a:pt x="7721" y="102"/>
                  </a:cubicBezTo>
                  <a:lnTo>
                    <a:pt x="8043" y="881"/>
                  </a:lnTo>
                  <a:cubicBezTo>
                    <a:pt x="8071" y="950"/>
                    <a:pt x="8039" y="1028"/>
                    <a:pt x="7970" y="1056"/>
                  </a:cubicBezTo>
                  <a:lnTo>
                    <a:pt x="204" y="4262"/>
                  </a:lnTo>
                  <a:cubicBezTo>
                    <a:pt x="135" y="4291"/>
                    <a:pt x="57" y="4258"/>
                    <a:pt x="29" y="4190"/>
                  </a:cubicBezTo>
                  <a:cubicBezTo>
                    <a:pt x="0" y="4121"/>
                    <a:pt x="32" y="4043"/>
                    <a:pt x="101" y="4014"/>
                  </a:cubicBezTo>
                  <a:lnTo>
                    <a:pt x="7744" y="86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3"/>
            <p:cNvSpPr/>
            <p:nvPr/>
          </p:nvSpPr>
          <p:spPr>
            <a:xfrm>
              <a:off x="1790725" y="92250"/>
              <a:ext cx="68950" cy="37700"/>
            </a:xfrm>
            <a:custGeom>
              <a:avLst/>
              <a:gdLst/>
              <a:ahLst/>
              <a:cxnLst/>
              <a:rect l="l" t="t" r="r" b="b"/>
              <a:pathLst>
                <a:path w="2758" h="1508" extrusionOk="0">
                  <a:moveTo>
                    <a:pt x="2554" y="1048"/>
                  </a:moveTo>
                  <a:cubicBezTo>
                    <a:pt x="2623" y="1021"/>
                    <a:pt x="2701" y="1053"/>
                    <a:pt x="2730" y="1122"/>
                  </a:cubicBezTo>
                  <a:cubicBezTo>
                    <a:pt x="2758" y="1190"/>
                    <a:pt x="2726" y="1268"/>
                    <a:pt x="2657" y="1296"/>
                  </a:cubicBezTo>
                  <a:cubicBezTo>
                    <a:pt x="2145" y="1508"/>
                    <a:pt x="1594" y="1490"/>
                    <a:pt x="1117" y="1293"/>
                  </a:cubicBezTo>
                  <a:cubicBezTo>
                    <a:pt x="641" y="1095"/>
                    <a:pt x="240" y="716"/>
                    <a:pt x="28" y="204"/>
                  </a:cubicBezTo>
                  <a:cubicBezTo>
                    <a:pt x="1" y="136"/>
                    <a:pt x="33" y="57"/>
                    <a:pt x="101" y="30"/>
                  </a:cubicBezTo>
                  <a:cubicBezTo>
                    <a:pt x="170" y="1"/>
                    <a:pt x="248" y="34"/>
                    <a:pt x="276" y="102"/>
                  </a:cubicBezTo>
                  <a:cubicBezTo>
                    <a:pt x="460" y="546"/>
                    <a:pt x="807" y="873"/>
                    <a:pt x="1220" y="1045"/>
                  </a:cubicBezTo>
                  <a:cubicBezTo>
                    <a:pt x="1633" y="1217"/>
                    <a:pt x="2111" y="1232"/>
                    <a:pt x="2554" y="104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3"/>
            <p:cNvSpPr/>
            <p:nvPr/>
          </p:nvSpPr>
          <p:spPr>
            <a:xfrm>
              <a:off x="1790250" y="91150"/>
              <a:ext cx="8125" cy="8750"/>
            </a:xfrm>
            <a:custGeom>
              <a:avLst/>
              <a:gdLst/>
              <a:ahLst/>
              <a:cxnLst/>
              <a:rect l="l" t="t" r="r" b="b"/>
              <a:pathLst>
                <a:path w="325" h="350" extrusionOk="0">
                  <a:moveTo>
                    <a:pt x="295" y="146"/>
                  </a:moveTo>
                  <a:cubicBezTo>
                    <a:pt x="324" y="215"/>
                    <a:pt x="291" y="293"/>
                    <a:pt x="223" y="321"/>
                  </a:cubicBezTo>
                  <a:cubicBezTo>
                    <a:pt x="154" y="349"/>
                    <a:pt x="75" y="317"/>
                    <a:pt x="47" y="248"/>
                  </a:cubicBezTo>
                  <a:lnTo>
                    <a:pt x="29" y="204"/>
                  </a:lnTo>
                  <a:cubicBezTo>
                    <a:pt x="0" y="135"/>
                    <a:pt x="33" y="56"/>
                    <a:pt x="102" y="28"/>
                  </a:cubicBezTo>
                  <a:cubicBezTo>
                    <a:pt x="171" y="0"/>
                    <a:pt x="248" y="32"/>
                    <a:pt x="277" y="1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3"/>
            <p:cNvSpPr/>
            <p:nvPr/>
          </p:nvSpPr>
          <p:spPr>
            <a:xfrm>
              <a:off x="1785675" y="29800"/>
              <a:ext cx="37700" cy="68975"/>
            </a:xfrm>
            <a:custGeom>
              <a:avLst/>
              <a:gdLst/>
              <a:ahLst/>
              <a:cxnLst/>
              <a:rect l="l" t="t" r="r" b="b"/>
              <a:pathLst>
                <a:path w="1508" h="2759" extrusionOk="0">
                  <a:moveTo>
                    <a:pt x="460" y="2555"/>
                  </a:moveTo>
                  <a:cubicBezTo>
                    <a:pt x="488" y="2624"/>
                    <a:pt x="456" y="2702"/>
                    <a:pt x="387" y="2730"/>
                  </a:cubicBezTo>
                  <a:cubicBezTo>
                    <a:pt x="319" y="2758"/>
                    <a:pt x="240" y="2726"/>
                    <a:pt x="212" y="2658"/>
                  </a:cubicBezTo>
                  <a:cubicBezTo>
                    <a:pt x="1" y="2146"/>
                    <a:pt x="17" y="1594"/>
                    <a:pt x="216" y="1117"/>
                  </a:cubicBezTo>
                  <a:cubicBezTo>
                    <a:pt x="414" y="642"/>
                    <a:pt x="793" y="240"/>
                    <a:pt x="1304" y="29"/>
                  </a:cubicBezTo>
                  <a:cubicBezTo>
                    <a:pt x="1373" y="1"/>
                    <a:pt x="1451" y="33"/>
                    <a:pt x="1479" y="102"/>
                  </a:cubicBezTo>
                  <a:cubicBezTo>
                    <a:pt x="1508" y="170"/>
                    <a:pt x="1475" y="249"/>
                    <a:pt x="1407" y="277"/>
                  </a:cubicBezTo>
                  <a:cubicBezTo>
                    <a:pt x="963" y="460"/>
                    <a:pt x="635" y="808"/>
                    <a:pt x="464" y="1220"/>
                  </a:cubicBezTo>
                  <a:cubicBezTo>
                    <a:pt x="292" y="1633"/>
                    <a:pt x="277" y="2112"/>
                    <a:pt x="460" y="255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3"/>
            <p:cNvSpPr/>
            <p:nvPr/>
          </p:nvSpPr>
          <p:spPr>
            <a:xfrm>
              <a:off x="1815750" y="-50350"/>
              <a:ext cx="209650" cy="87800"/>
            </a:xfrm>
            <a:custGeom>
              <a:avLst/>
              <a:gdLst/>
              <a:ahLst/>
              <a:cxnLst/>
              <a:rect l="l" t="t" r="r" b="b"/>
              <a:pathLst>
                <a:path w="8386" h="3512" extrusionOk="0">
                  <a:moveTo>
                    <a:pt x="204" y="3483"/>
                  </a:moveTo>
                  <a:cubicBezTo>
                    <a:pt x="135" y="3511"/>
                    <a:pt x="57" y="3478"/>
                    <a:pt x="28" y="3410"/>
                  </a:cubicBezTo>
                  <a:cubicBezTo>
                    <a:pt x="0" y="3342"/>
                    <a:pt x="32" y="3263"/>
                    <a:pt x="101" y="3235"/>
                  </a:cubicBezTo>
                  <a:lnTo>
                    <a:pt x="7868" y="28"/>
                  </a:lnTo>
                  <a:cubicBezTo>
                    <a:pt x="7936" y="1"/>
                    <a:pt x="8015" y="33"/>
                    <a:pt x="8043" y="101"/>
                  </a:cubicBezTo>
                  <a:lnTo>
                    <a:pt x="8357" y="862"/>
                  </a:lnTo>
                  <a:cubicBezTo>
                    <a:pt x="8386" y="931"/>
                    <a:pt x="8353" y="1010"/>
                    <a:pt x="8284" y="1038"/>
                  </a:cubicBezTo>
                  <a:cubicBezTo>
                    <a:pt x="8215" y="1067"/>
                    <a:pt x="8138" y="1033"/>
                    <a:pt x="8109" y="965"/>
                  </a:cubicBezTo>
                  <a:lnTo>
                    <a:pt x="7846" y="32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3"/>
            <p:cNvSpPr/>
            <p:nvPr/>
          </p:nvSpPr>
          <p:spPr>
            <a:xfrm>
              <a:off x="1879525" y="106700"/>
              <a:ext cx="202850" cy="88250"/>
            </a:xfrm>
            <a:custGeom>
              <a:avLst/>
              <a:gdLst/>
              <a:ahLst/>
              <a:cxnLst/>
              <a:rect l="l" t="t" r="r" b="b"/>
              <a:pathLst>
                <a:path w="8114" h="3530" extrusionOk="0">
                  <a:moveTo>
                    <a:pt x="7910" y="30"/>
                  </a:moveTo>
                  <a:cubicBezTo>
                    <a:pt x="7979" y="1"/>
                    <a:pt x="8058" y="34"/>
                    <a:pt x="8086" y="102"/>
                  </a:cubicBezTo>
                  <a:cubicBezTo>
                    <a:pt x="8114" y="171"/>
                    <a:pt x="8081" y="249"/>
                    <a:pt x="8013" y="278"/>
                  </a:cubicBezTo>
                  <a:lnTo>
                    <a:pt x="204" y="3501"/>
                  </a:lnTo>
                  <a:cubicBezTo>
                    <a:pt x="135" y="3530"/>
                    <a:pt x="56" y="3497"/>
                    <a:pt x="28" y="3429"/>
                  </a:cubicBezTo>
                  <a:cubicBezTo>
                    <a:pt x="0" y="3361"/>
                    <a:pt x="33" y="3282"/>
                    <a:pt x="102" y="32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3"/>
            <p:cNvSpPr/>
            <p:nvPr/>
          </p:nvSpPr>
          <p:spPr>
            <a:xfrm>
              <a:off x="1845025" y="172975"/>
              <a:ext cx="42150" cy="24375"/>
            </a:xfrm>
            <a:custGeom>
              <a:avLst/>
              <a:gdLst/>
              <a:ahLst/>
              <a:cxnLst/>
              <a:rect l="l" t="t" r="r" b="b"/>
              <a:pathLst>
                <a:path w="1686" h="975" extrusionOk="0">
                  <a:moveTo>
                    <a:pt x="1482" y="602"/>
                  </a:moveTo>
                  <a:cubicBezTo>
                    <a:pt x="1550" y="574"/>
                    <a:pt x="1628" y="607"/>
                    <a:pt x="1656" y="675"/>
                  </a:cubicBezTo>
                  <a:cubicBezTo>
                    <a:pt x="1685" y="744"/>
                    <a:pt x="1652" y="822"/>
                    <a:pt x="1584" y="850"/>
                  </a:cubicBezTo>
                  <a:cubicBezTo>
                    <a:pt x="1281" y="975"/>
                    <a:pt x="955" y="965"/>
                    <a:pt x="673" y="848"/>
                  </a:cubicBezTo>
                  <a:cubicBezTo>
                    <a:pt x="391" y="731"/>
                    <a:pt x="155" y="507"/>
                    <a:pt x="29" y="204"/>
                  </a:cubicBezTo>
                  <a:cubicBezTo>
                    <a:pt x="1" y="136"/>
                    <a:pt x="33" y="57"/>
                    <a:pt x="102" y="29"/>
                  </a:cubicBezTo>
                  <a:cubicBezTo>
                    <a:pt x="170" y="1"/>
                    <a:pt x="249" y="34"/>
                    <a:pt x="277" y="102"/>
                  </a:cubicBezTo>
                  <a:cubicBezTo>
                    <a:pt x="374" y="337"/>
                    <a:pt x="558" y="510"/>
                    <a:pt x="776" y="600"/>
                  </a:cubicBezTo>
                  <a:cubicBezTo>
                    <a:pt x="995" y="691"/>
                    <a:pt x="1247" y="699"/>
                    <a:pt x="1482" y="6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3"/>
            <p:cNvSpPr/>
            <p:nvPr/>
          </p:nvSpPr>
          <p:spPr>
            <a:xfrm>
              <a:off x="1844775" y="172350"/>
              <a:ext cx="7900" cy="8275"/>
            </a:xfrm>
            <a:custGeom>
              <a:avLst/>
              <a:gdLst/>
              <a:ahLst/>
              <a:cxnLst/>
              <a:rect l="l" t="t" r="r" b="b"/>
              <a:pathLst>
                <a:path w="316" h="331" extrusionOk="0">
                  <a:moveTo>
                    <a:pt x="287" y="127"/>
                  </a:moveTo>
                  <a:cubicBezTo>
                    <a:pt x="316" y="196"/>
                    <a:pt x="282" y="274"/>
                    <a:pt x="214" y="302"/>
                  </a:cubicBezTo>
                  <a:cubicBezTo>
                    <a:pt x="146" y="330"/>
                    <a:pt x="68" y="298"/>
                    <a:pt x="39" y="229"/>
                  </a:cubicBezTo>
                  <a:lnTo>
                    <a:pt x="29" y="204"/>
                  </a:lnTo>
                  <a:cubicBezTo>
                    <a:pt x="0" y="136"/>
                    <a:pt x="33" y="57"/>
                    <a:pt x="102" y="29"/>
                  </a:cubicBezTo>
                  <a:cubicBezTo>
                    <a:pt x="170" y="0"/>
                    <a:pt x="248" y="33"/>
                    <a:pt x="277" y="1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3"/>
            <p:cNvSpPr/>
            <p:nvPr/>
          </p:nvSpPr>
          <p:spPr>
            <a:xfrm>
              <a:off x="1842350" y="137875"/>
              <a:ext cx="24400" cy="42100"/>
            </a:xfrm>
            <a:custGeom>
              <a:avLst/>
              <a:gdLst/>
              <a:ahLst/>
              <a:cxnLst/>
              <a:rect l="l" t="t" r="r" b="b"/>
              <a:pathLst>
                <a:path w="976" h="1684" extrusionOk="0">
                  <a:moveTo>
                    <a:pt x="374" y="1481"/>
                  </a:moveTo>
                  <a:cubicBezTo>
                    <a:pt x="402" y="1550"/>
                    <a:pt x="370" y="1628"/>
                    <a:pt x="301" y="1656"/>
                  </a:cubicBezTo>
                  <a:cubicBezTo>
                    <a:pt x="233" y="1684"/>
                    <a:pt x="154" y="1652"/>
                    <a:pt x="126" y="1583"/>
                  </a:cubicBezTo>
                  <a:cubicBezTo>
                    <a:pt x="0" y="1281"/>
                    <a:pt x="11" y="955"/>
                    <a:pt x="129" y="673"/>
                  </a:cubicBezTo>
                  <a:cubicBezTo>
                    <a:pt x="246" y="391"/>
                    <a:pt x="469" y="154"/>
                    <a:pt x="772" y="29"/>
                  </a:cubicBezTo>
                  <a:cubicBezTo>
                    <a:pt x="840" y="1"/>
                    <a:pt x="919" y="34"/>
                    <a:pt x="947" y="102"/>
                  </a:cubicBezTo>
                  <a:cubicBezTo>
                    <a:pt x="976" y="170"/>
                    <a:pt x="943" y="249"/>
                    <a:pt x="874" y="277"/>
                  </a:cubicBezTo>
                  <a:cubicBezTo>
                    <a:pt x="640" y="374"/>
                    <a:pt x="466" y="558"/>
                    <a:pt x="375" y="776"/>
                  </a:cubicBezTo>
                  <a:cubicBezTo>
                    <a:pt x="285" y="994"/>
                    <a:pt x="277" y="1247"/>
                    <a:pt x="374" y="14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3"/>
            <p:cNvSpPr/>
            <p:nvPr/>
          </p:nvSpPr>
          <p:spPr>
            <a:xfrm>
              <a:off x="1859125" y="57275"/>
              <a:ext cx="202875" cy="88250"/>
            </a:xfrm>
            <a:custGeom>
              <a:avLst/>
              <a:gdLst/>
              <a:ahLst/>
              <a:cxnLst/>
              <a:rect l="l" t="t" r="r" b="b"/>
              <a:pathLst>
                <a:path w="8115" h="3530" extrusionOk="0">
                  <a:moveTo>
                    <a:pt x="203" y="3501"/>
                  </a:moveTo>
                  <a:cubicBezTo>
                    <a:pt x="135" y="3529"/>
                    <a:pt x="57" y="3497"/>
                    <a:pt x="28" y="3428"/>
                  </a:cubicBezTo>
                  <a:cubicBezTo>
                    <a:pt x="0" y="3360"/>
                    <a:pt x="32" y="3281"/>
                    <a:pt x="101" y="3253"/>
                  </a:cubicBezTo>
                  <a:lnTo>
                    <a:pt x="7910" y="29"/>
                  </a:lnTo>
                  <a:cubicBezTo>
                    <a:pt x="7979" y="1"/>
                    <a:pt x="8057" y="33"/>
                    <a:pt x="8085" y="102"/>
                  </a:cubicBezTo>
                  <a:cubicBezTo>
                    <a:pt x="8114" y="170"/>
                    <a:pt x="8081" y="249"/>
                    <a:pt x="8013" y="27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3"/>
            <p:cNvSpPr/>
            <p:nvPr/>
          </p:nvSpPr>
          <p:spPr>
            <a:xfrm>
              <a:off x="1842950" y="18100"/>
              <a:ext cx="202875" cy="88250"/>
            </a:xfrm>
            <a:custGeom>
              <a:avLst/>
              <a:gdLst/>
              <a:ahLst/>
              <a:cxnLst/>
              <a:rect l="l" t="t" r="r" b="b"/>
              <a:pathLst>
                <a:path w="8115" h="3530" extrusionOk="0">
                  <a:moveTo>
                    <a:pt x="7911" y="29"/>
                  </a:moveTo>
                  <a:cubicBezTo>
                    <a:pt x="7979" y="1"/>
                    <a:pt x="8057" y="34"/>
                    <a:pt x="8085" y="102"/>
                  </a:cubicBezTo>
                  <a:cubicBezTo>
                    <a:pt x="8114" y="171"/>
                    <a:pt x="8081" y="250"/>
                    <a:pt x="8013" y="277"/>
                  </a:cubicBezTo>
                  <a:lnTo>
                    <a:pt x="203" y="3501"/>
                  </a:lnTo>
                  <a:cubicBezTo>
                    <a:pt x="135" y="3530"/>
                    <a:pt x="57" y="3497"/>
                    <a:pt x="28" y="3429"/>
                  </a:cubicBezTo>
                  <a:cubicBezTo>
                    <a:pt x="0" y="3360"/>
                    <a:pt x="32" y="3282"/>
                    <a:pt x="101" y="32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3"/>
            <p:cNvSpPr/>
            <p:nvPr/>
          </p:nvSpPr>
          <p:spPr>
            <a:xfrm>
              <a:off x="1808450" y="84400"/>
              <a:ext cx="42125" cy="24350"/>
            </a:xfrm>
            <a:custGeom>
              <a:avLst/>
              <a:gdLst/>
              <a:ahLst/>
              <a:cxnLst/>
              <a:rect l="l" t="t" r="r" b="b"/>
              <a:pathLst>
                <a:path w="1685" h="974" extrusionOk="0">
                  <a:moveTo>
                    <a:pt x="1481" y="601"/>
                  </a:moveTo>
                  <a:cubicBezTo>
                    <a:pt x="1549" y="573"/>
                    <a:pt x="1628" y="605"/>
                    <a:pt x="1656" y="674"/>
                  </a:cubicBezTo>
                  <a:cubicBezTo>
                    <a:pt x="1685" y="743"/>
                    <a:pt x="1652" y="821"/>
                    <a:pt x="1583" y="849"/>
                  </a:cubicBezTo>
                  <a:cubicBezTo>
                    <a:pt x="1281" y="974"/>
                    <a:pt x="955" y="964"/>
                    <a:pt x="674" y="847"/>
                  </a:cubicBezTo>
                  <a:cubicBezTo>
                    <a:pt x="392" y="730"/>
                    <a:pt x="154" y="506"/>
                    <a:pt x="29" y="204"/>
                  </a:cubicBezTo>
                  <a:cubicBezTo>
                    <a:pt x="1" y="136"/>
                    <a:pt x="34" y="57"/>
                    <a:pt x="102" y="28"/>
                  </a:cubicBezTo>
                  <a:cubicBezTo>
                    <a:pt x="171" y="0"/>
                    <a:pt x="249" y="33"/>
                    <a:pt x="277" y="102"/>
                  </a:cubicBezTo>
                  <a:cubicBezTo>
                    <a:pt x="374" y="336"/>
                    <a:pt x="558" y="509"/>
                    <a:pt x="776" y="599"/>
                  </a:cubicBezTo>
                  <a:cubicBezTo>
                    <a:pt x="994" y="690"/>
                    <a:pt x="1246" y="698"/>
                    <a:pt x="1481" y="6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3"/>
            <p:cNvSpPr/>
            <p:nvPr/>
          </p:nvSpPr>
          <p:spPr>
            <a:xfrm>
              <a:off x="1808200" y="83775"/>
              <a:ext cx="7900" cy="8275"/>
            </a:xfrm>
            <a:custGeom>
              <a:avLst/>
              <a:gdLst/>
              <a:ahLst/>
              <a:cxnLst/>
              <a:rect l="l" t="t" r="r" b="b"/>
              <a:pathLst>
                <a:path w="316" h="331" extrusionOk="0">
                  <a:moveTo>
                    <a:pt x="287" y="127"/>
                  </a:moveTo>
                  <a:cubicBezTo>
                    <a:pt x="315" y="195"/>
                    <a:pt x="283" y="273"/>
                    <a:pt x="215" y="302"/>
                  </a:cubicBezTo>
                  <a:cubicBezTo>
                    <a:pt x="146" y="330"/>
                    <a:pt x="67" y="298"/>
                    <a:pt x="39" y="229"/>
                  </a:cubicBezTo>
                  <a:lnTo>
                    <a:pt x="29" y="203"/>
                  </a:lnTo>
                  <a:cubicBezTo>
                    <a:pt x="0" y="135"/>
                    <a:pt x="33" y="57"/>
                    <a:pt x="101" y="28"/>
                  </a:cubicBezTo>
                  <a:cubicBezTo>
                    <a:pt x="170" y="0"/>
                    <a:pt x="249" y="32"/>
                    <a:pt x="277" y="1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3"/>
            <p:cNvSpPr/>
            <p:nvPr/>
          </p:nvSpPr>
          <p:spPr>
            <a:xfrm>
              <a:off x="1805775" y="49275"/>
              <a:ext cx="24400" cy="42125"/>
            </a:xfrm>
            <a:custGeom>
              <a:avLst/>
              <a:gdLst/>
              <a:ahLst/>
              <a:cxnLst/>
              <a:rect l="l" t="t" r="r" b="b"/>
              <a:pathLst>
                <a:path w="976" h="1685" extrusionOk="0">
                  <a:moveTo>
                    <a:pt x="374" y="1481"/>
                  </a:moveTo>
                  <a:cubicBezTo>
                    <a:pt x="402" y="1549"/>
                    <a:pt x="369" y="1628"/>
                    <a:pt x="301" y="1657"/>
                  </a:cubicBezTo>
                  <a:cubicBezTo>
                    <a:pt x="232" y="1685"/>
                    <a:pt x="154" y="1652"/>
                    <a:pt x="126" y="1583"/>
                  </a:cubicBezTo>
                  <a:cubicBezTo>
                    <a:pt x="1" y="1281"/>
                    <a:pt x="11" y="955"/>
                    <a:pt x="128" y="673"/>
                  </a:cubicBezTo>
                  <a:cubicBezTo>
                    <a:pt x="245" y="392"/>
                    <a:pt x="469" y="154"/>
                    <a:pt x="772" y="29"/>
                  </a:cubicBezTo>
                  <a:cubicBezTo>
                    <a:pt x="840" y="1"/>
                    <a:pt x="919" y="34"/>
                    <a:pt x="947" y="102"/>
                  </a:cubicBezTo>
                  <a:cubicBezTo>
                    <a:pt x="975" y="170"/>
                    <a:pt x="943" y="248"/>
                    <a:pt x="874" y="277"/>
                  </a:cubicBezTo>
                  <a:cubicBezTo>
                    <a:pt x="640" y="374"/>
                    <a:pt x="466" y="558"/>
                    <a:pt x="376" y="776"/>
                  </a:cubicBezTo>
                  <a:cubicBezTo>
                    <a:pt x="285" y="994"/>
                    <a:pt x="277" y="1247"/>
                    <a:pt x="374" y="14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3"/>
            <p:cNvSpPr/>
            <p:nvPr/>
          </p:nvSpPr>
          <p:spPr>
            <a:xfrm>
              <a:off x="1822525" y="-31325"/>
              <a:ext cx="202875" cy="88250"/>
            </a:xfrm>
            <a:custGeom>
              <a:avLst/>
              <a:gdLst/>
              <a:ahLst/>
              <a:cxnLst/>
              <a:rect l="l" t="t" r="r" b="b"/>
              <a:pathLst>
                <a:path w="8115" h="3530" extrusionOk="0">
                  <a:moveTo>
                    <a:pt x="204" y="3501"/>
                  </a:moveTo>
                  <a:cubicBezTo>
                    <a:pt x="136" y="3529"/>
                    <a:pt x="57" y="3497"/>
                    <a:pt x="29" y="3428"/>
                  </a:cubicBezTo>
                  <a:cubicBezTo>
                    <a:pt x="1" y="3360"/>
                    <a:pt x="33" y="3281"/>
                    <a:pt x="102" y="3253"/>
                  </a:cubicBezTo>
                  <a:lnTo>
                    <a:pt x="7911" y="29"/>
                  </a:lnTo>
                  <a:cubicBezTo>
                    <a:pt x="7979" y="1"/>
                    <a:pt x="8058" y="33"/>
                    <a:pt x="8086" y="101"/>
                  </a:cubicBezTo>
                  <a:cubicBezTo>
                    <a:pt x="8115" y="170"/>
                    <a:pt x="8082" y="249"/>
                    <a:pt x="8013" y="27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3"/>
            <p:cNvSpPr/>
            <p:nvPr/>
          </p:nvSpPr>
          <p:spPr>
            <a:xfrm>
              <a:off x="2038800" y="63700"/>
              <a:ext cx="28050" cy="57075"/>
            </a:xfrm>
            <a:custGeom>
              <a:avLst/>
              <a:gdLst/>
              <a:ahLst/>
              <a:cxnLst/>
              <a:rect l="l" t="t" r="r" b="b"/>
              <a:pathLst>
                <a:path w="1122" h="2283" extrusionOk="0">
                  <a:moveTo>
                    <a:pt x="29" y="204"/>
                  </a:moveTo>
                  <a:cubicBezTo>
                    <a:pt x="1" y="135"/>
                    <a:pt x="33" y="57"/>
                    <a:pt x="101" y="29"/>
                  </a:cubicBezTo>
                  <a:cubicBezTo>
                    <a:pt x="170" y="1"/>
                    <a:pt x="249" y="33"/>
                    <a:pt x="277" y="101"/>
                  </a:cubicBezTo>
                  <a:lnTo>
                    <a:pt x="1093" y="2079"/>
                  </a:lnTo>
                  <a:cubicBezTo>
                    <a:pt x="1122" y="2147"/>
                    <a:pt x="1089" y="2225"/>
                    <a:pt x="1020" y="2254"/>
                  </a:cubicBezTo>
                  <a:cubicBezTo>
                    <a:pt x="952" y="2282"/>
                    <a:pt x="873" y="2250"/>
                    <a:pt x="845" y="21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3"/>
            <p:cNvSpPr/>
            <p:nvPr/>
          </p:nvSpPr>
          <p:spPr>
            <a:xfrm>
              <a:off x="2002225" y="-24900"/>
              <a:ext cx="28050" cy="57075"/>
            </a:xfrm>
            <a:custGeom>
              <a:avLst/>
              <a:gdLst/>
              <a:ahLst/>
              <a:cxnLst/>
              <a:rect l="l" t="t" r="r" b="b"/>
              <a:pathLst>
                <a:path w="1122" h="2283" extrusionOk="0">
                  <a:moveTo>
                    <a:pt x="28" y="204"/>
                  </a:moveTo>
                  <a:cubicBezTo>
                    <a:pt x="0" y="135"/>
                    <a:pt x="33" y="56"/>
                    <a:pt x="102" y="29"/>
                  </a:cubicBezTo>
                  <a:cubicBezTo>
                    <a:pt x="170" y="1"/>
                    <a:pt x="248" y="33"/>
                    <a:pt x="276" y="102"/>
                  </a:cubicBezTo>
                  <a:lnTo>
                    <a:pt x="1093" y="2079"/>
                  </a:lnTo>
                  <a:cubicBezTo>
                    <a:pt x="1121" y="2148"/>
                    <a:pt x="1089" y="2225"/>
                    <a:pt x="1020" y="2254"/>
                  </a:cubicBezTo>
                  <a:cubicBezTo>
                    <a:pt x="952" y="2282"/>
                    <a:pt x="873" y="2250"/>
                    <a:pt x="845" y="21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3"/>
            <p:cNvSpPr/>
            <p:nvPr/>
          </p:nvSpPr>
          <p:spPr>
            <a:xfrm>
              <a:off x="1854400" y="139825"/>
              <a:ext cx="28050" cy="57075"/>
            </a:xfrm>
            <a:custGeom>
              <a:avLst/>
              <a:gdLst/>
              <a:ahLst/>
              <a:cxnLst/>
              <a:rect l="l" t="t" r="r" b="b"/>
              <a:pathLst>
                <a:path w="1122" h="2283" extrusionOk="0">
                  <a:moveTo>
                    <a:pt x="28" y="204"/>
                  </a:moveTo>
                  <a:cubicBezTo>
                    <a:pt x="0" y="136"/>
                    <a:pt x="33" y="57"/>
                    <a:pt x="102" y="29"/>
                  </a:cubicBezTo>
                  <a:cubicBezTo>
                    <a:pt x="170" y="0"/>
                    <a:pt x="248" y="33"/>
                    <a:pt x="276" y="102"/>
                  </a:cubicBezTo>
                  <a:lnTo>
                    <a:pt x="1093" y="2079"/>
                  </a:lnTo>
                  <a:cubicBezTo>
                    <a:pt x="1122" y="2147"/>
                    <a:pt x="1088" y="2226"/>
                    <a:pt x="1020" y="2254"/>
                  </a:cubicBezTo>
                  <a:cubicBezTo>
                    <a:pt x="952" y="2283"/>
                    <a:pt x="874" y="2249"/>
                    <a:pt x="845" y="21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3"/>
            <p:cNvSpPr/>
            <p:nvPr/>
          </p:nvSpPr>
          <p:spPr>
            <a:xfrm>
              <a:off x="1817825" y="51225"/>
              <a:ext cx="28050" cy="57075"/>
            </a:xfrm>
            <a:custGeom>
              <a:avLst/>
              <a:gdLst/>
              <a:ahLst/>
              <a:cxnLst/>
              <a:rect l="l" t="t" r="r" b="b"/>
              <a:pathLst>
                <a:path w="1122" h="2283" extrusionOk="0">
                  <a:moveTo>
                    <a:pt x="28" y="205"/>
                  </a:moveTo>
                  <a:cubicBezTo>
                    <a:pt x="0" y="136"/>
                    <a:pt x="32" y="57"/>
                    <a:pt x="101" y="29"/>
                  </a:cubicBezTo>
                  <a:cubicBezTo>
                    <a:pt x="169" y="0"/>
                    <a:pt x="248" y="33"/>
                    <a:pt x="276" y="101"/>
                  </a:cubicBezTo>
                  <a:lnTo>
                    <a:pt x="1093" y="2079"/>
                  </a:lnTo>
                  <a:cubicBezTo>
                    <a:pt x="1121" y="2147"/>
                    <a:pt x="1089" y="2226"/>
                    <a:pt x="1020" y="2255"/>
                  </a:cubicBezTo>
                  <a:cubicBezTo>
                    <a:pt x="952" y="2283"/>
                    <a:pt x="873" y="2250"/>
                    <a:pt x="845" y="21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3"/>
            <p:cNvSpPr/>
            <p:nvPr/>
          </p:nvSpPr>
          <p:spPr>
            <a:xfrm>
              <a:off x="1754675" y="30950"/>
              <a:ext cx="30500" cy="102375"/>
            </a:xfrm>
            <a:custGeom>
              <a:avLst/>
              <a:gdLst/>
              <a:ahLst/>
              <a:cxnLst/>
              <a:rect l="l" t="t" r="r" b="b"/>
              <a:pathLst>
                <a:path w="1220" h="4095" extrusionOk="0">
                  <a:moveTo>
                    <a:pt x="1079" y="19"/>
                  </a:moveTo>
                  <a:cubicBezTo>
                    <a:pt x="996" y="46"/>
                    <a:pt x="926" y="69"/>
                    <a:pt x="852" y="118"/>
                  </a:cubicBezTo>
                  <a:cubicBezTo>
                    <a:pt x="772" y="171"/>
                    <a:pt x="702" y="238"/>
                    <a:pt x="636" y="307"/>
                  </a:cubicBezTo>
                  <a:cubicBezTo>
                    <a:pt x="494" y="456"/>
                    <a:pt x="385" y="636"/>
                    <a:pt x="292" y="817"/>
                  </a:cubicBezTo>
                  <a:cubicBezTo>
                    <a:pt x="115" y="1161"/>
                    <a:pt x="3" y="1562"/>
                    <a:pt x="2" y="1950"/>
                  </a:cubicBezTo>
                  <a:cubicBezTo>
                    <a:pt x="1" y="2371"/>
                    <a:pt x="114" y="2787"/>
                    <a:pt x="302" y="3162"/>
                  </a:cubicBezTo>
                  <a:cubicBezTo>
                    <a:pt x="397" y="3350"/>
                    <a:pt x="514" y="3528"/>
                    <a:pt x="648" y="3690"/>
                  </a:cubicBezTo>
                  <a:cubicBezTo>
                    <a:pt x="775" y="3844"/>
                    <a:pt x="919" y="3996"/>
                    <a:pt x="1106" y="4072"/>
                  </a:cubicBezTo>
                  <a:cubicBezTo>
                    <a:pt x="1163" y="4094"/>
                    <a:pt x="1220" y="4024"/>
                    <a:pt x="1180" y="3975"/>
                  </a:cubicBezTo>
                  <a:cubicBezTo>
                    <a:pt x="1068" y="3839"/>
                    <a:pt x="933" y="3727"/>
                    <a:pt x="818" y="3594"/>
                  </a:cubicBezTo>
                  <a:cubicBezTo>
                    <a:pt x="691" y="3448"/>
                    <a:pt x="582" y="3286"/>
                    <a:pt x="491" y="3115"/>
                  </a:cubicBezTo>
                  <a:cubicBezTo>
                    <a:pt x="307" y="2776"/>
                    <a:pt x="200" y="2397"/>
                    <a:pt x="185" y="2011"/>
                  </a:cubicBezTo>
                  <a:cubicBezTo>
                    <a:pt x="171" y="1649"/>
                    <a:pt x="275" y="1291"/>
                    <a:pt x="421" y="965"/>
                  </a:cubicBezTo>
                  <a:cubicBezTo>
                    <a:pt x="500" y="789"/>
                    <a:pt x="593" y="621"/>
                    <a:pt x="713" y="469"/>
                  </a:cubicBezTo>
                  <a:cubicBezTo>
                    <a:pt x="818" y="334"/>
                    <a:pt x="965" y="190"/>
                    <a:pt x="1116" y="108"/>
                  </a:cubicBezTo>
                  <a:cubicBezTo>
                    <a:pt x="1169" y="79"/>
                    <a:pt x="1139" y="0"/>
                    <a:pt x="1079"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3"/>
            <p:cNvSpPr/>
            <p:nvPr/>
          </p:nvSpPr>
          <p:spPr>
            <a:xfrm>
              <a:off x="1744550" y="92600"/>
              <a:ext cx="8925" cy="17100"/>
            </a:xfrm>
            <a:custGeom>
              <a:avLst/>
              <a:gdLst/>
              <a:ahLst/>
              <a:cxnLst/>
              <a:rect l="l" t="t" r="r" b="b"/>
              <a:pathLst>
                <a:path w="357" h="684" extrusionOk="0">
                  <a:moveTo>
                    <a:pt x="12" y="59"/>
                  </a:moveTo>
                  <a:cubicBezTo>
                    <a:pt x="1" y="277"/>
                    <a:pt x="41" y="566"/>
                    <a:pt x="271" y="665"/>
                  </a:cubicBezTo>
                  <a:cubicBezTo>
                    <a:pt x="313" y="683"/>
                    <a:pt x="356" y="639"/>
                    <a:pt x="339" y="597"/>
                  </a:cubicBezTo>
                  <a:cubicBezTo>
                    <a:pt x="305" y="514"/>
                    <a:pt x="245" y="447"/>
                    <a:pt x="203" y="367"/>
                  </a:cubicBezTo>
                  <a:cubicBezTo>
                    <a:pt x="155" y="273"/>
                    <a:pt x="121" y="165"/>
                    <a:pt x="114" y="60"/>
                  </a:cubicBezTo>
                  <a:cubicBezTo>
                    <a:pt x="110" y="2"/>
                    <a:pt x="16" y="1"/>
                    <a:pt x="12" y="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3"/>
            <p:cNvSpPr/>
            <p:nvPr/>
          </p:nvSpPr>
          <p:spPr>
            <a:xfrm>
              <a:off x="2102750" y="102625"/>
              <a:ext cx="53200" cy="136900"/>
            </a:xfrm>
            <a:custGeom>
              <a:avLst/>
              <a:gdLst/>
              <a:ahLst/>
              <a:cxnLst/>
              <a:rect l="l" t="t" r="r" b="b"/>
              <a:pathLst>
                <a:path w="2128" h="5476" extrusionOk="0">
                  <a:moveTo>
                    <a:pt x="24" y="95"/>
                  </a:moveTo>
                  <a:cubicBezTo>
                    <a:pt x="136" y="380"/>
                    <a:pt x="252" y="660"/>
                    <a:pt x="386" y="936"/>
                  </a:cubicBezTo>
                  <a:cubicBezTo>
                    <a:pt x="518" y="1207"/>
                    <a:pt x="658" y="1475"/>
                    <a:pt x="797" y="1742"/>
                  </a:cubicBezTo>
                  <a:cubicBezTo>
                    <a:pt x="1039" y="2205"/>
                    <a:pt x="1298" y="2658"/>
                    <a:pt x="1525" y="3129"/>
                  </a:cubicBezTo>
                  <a:cubicBezTo>
                    <a:pt x="1664" y="3421"/>
                    <a:pt x="1793" y="3723"/>
                    <a:pt x="1863" y="4039"/>
                  </a:cubicBezTo>
                  <a:cubicBezTo>
                    <a:pt x="1920" y="4299"/>
                    <a:pt x="1944" y="4599"/>
                    <a:pt x="1799" y="4836"/>
                  </a:cubicBezTo>
                  <a:cubicBezTo>
                    <a:pt x="1619" y="5131"/>
                    <a:pt x="1284" y="5169"/>
                    <a:pt x="994" y="5293"/>
                  </a:cubicBezTo>
                  <a:cubicBezTo>
                    <a:pt x="924" y="5323"/>
                    <a:pt x="933" y="5437"/>
                    <a:pt x="1013" y="5444"/>
                  </a:cubicBezTo>
                  <a:cubicBezTo>
                    <a:pt x="1352" y="5475"/>
                    <a:pt x="1731" y="5292"/>
                    <a:pt x="1931" y="5017"/>
                  </a:cubicBezTo>
                  <a:cubicBezTo>
                    <a:pt x="2102" y="4782"/>
                    <a:pt x="2127" y="4477"/>
                    <a:pt x="2091" y="4196"/>
                  </a:cubicBezTo>
                  <a:cubicBezTo>
                    <a:pt x="2051" y="3875"/>
                    <a:pt x="1932" y="3564"/>
                    <a:pt x="1800" y="3269"/>
                  </a:cubicBezTo>
                  <a:cubicBezTo>
                    <a:pt x="1615" y="2855"/>
                    <a:pt x="1392" y="2456"/>
                    <a:pt x="1172" y="2058"/>
                  </a:cubicBezTo>
                  <a:cubicBezTo>
                    <a:pt x="808" y="1399"/>
                    <a:pt x="415" y="750"/>
                    <a:pt x="114" y="58"/>
                  </a:cubicBezTo>
                  <a:cubicBezTo>
                    <a:pt x="89" y="0"/>
                    <a:pt x="0" y="36"/>
                    <a:pt x="24" y="9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3"/>
            <p:cNvSpPr/>
            <p:nvPr/>
          </p:nvSpPr>
          <p:spPr>
            <a:xfrm>
              <a:off x="2104225" y="244350"/>
              <a:ext cx="13175" cy="8575"/>
            </a:xfrm>
            <a:custGeom>
              <a:avLst/>
              <a:gdLst/>
              <a:ahLst/>
              <a:cxnLst/>
              <a:rect l="l" t="t" r="r" b="b"/>
              <a:pathLst>
                <a:path w="527" h="343" extrusionOk="0">
                  <a:moveTo>
                    <a:pt x="369" y="39"/>
                  </a:moveTo>
                  <a:cubicBezTo>
                    <a:pt x="303" y="65"/>
                    <a:pt x="238" y="92"/>
                    <a:pt x="172" y="117"/>
                  </a:cubicBezTo>
                  <a:cubicBezTo>
                    <a:pt x="103" y="145"/>
                    <a:pt x="18" y="166"/>
                    <a:pt x="4" y="248"/>
                  </a:cubicBezTo>
                  <a:cubicBezTo>
                    <a:pt x="0" y="266"/>
                    <a:pt x="9" y="289"/>
                    <a:pt x="25" y="299"/>
                  </a:cubicBezTo>
                  <a:cubicBezTo>
                    <a:pt x="87" y="343"/>
                    <a:pt x="151" y="310"/>
                    <a:pt x="214" y="283"/>
                  </a:cubicBezTo>
                  <a:cubicBezTo>
                    <a:pt x="286" y="251"/>
                    <a:pt x="358" y="221"/>
                    <a:pt x="431" y="190"/>
                  </a:cubicBezTo>
                  <a:cubicBezTo>
                    <a:pt x="527" y="148"/>
                    <a:pt x="466" y="1"/>
                    <a:pt x="369" y="3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3"/>
            <p:cNvSpPr/>
            <p:nvPr/>
          </p:nvSpPr>
          <p:spPr>
            <a:xfrm>
              <a:off x="2123350" y="118550"/>
              <a:ext cx="15550" cy="28425"/>
            </a:xfrm>
            <a:custGeom>
              <a:avLst/>
              <a:gdLst/>
              <a:ahLst/>
              <a:cxnLst/>
              <a:rect l="l" t="t" r="r" b="b"/>
              <a:pathLst>
                <a:path w="622" h="1137" extrusionOk="0">
                  <a:moveTo>
                    <a:pt x="31" y="45"/>
                  </a:moveTo>
                  <a:cubicBezTo>
                    <a:pt x="0" y="114"/>
                    <a:pt x="26" y="214"/>
                    <a:pt x="46" y="283"/>
                  </a:cubicBezTo>
                  <a:cubicBezTo>
                    <a:pt x="77" y="393"/>
                    <a:pt x="121" y="499"/>
                    <a:pt x="171" y="601"/>
                  </a:cubicBezTo>
                  <a:cubicBezTo>
                    <a:pt x="222" y="707"/>
                    <a:pt x="282" y="809"/>
                    <a:pt x="346" y="909"/>
                  </a:cubicBezTo>
                  <a:cubicBezTo>
                    <a:pt x="398" y="990"/>
                    <a:pt x="460" y="1075"/>
                    <a:pt x="547" y="1121"/>
                  </a:cubicBezTo>
                  <a:cubicBezTo>
                    <a:pt x="577" y="1137"/>
                    <a:pt x="622" y="1104"/>
                    <a:pt x="614" y="1070"/>
                  </a:cubicBezTo>
                  <a:cubicBezTo>
                    <a:pt x="596" y="989"/>
                    <a:pt x="550" y="919"/>
                    <a:pt x="507" y="850"/>
                  </a:cubicBezTo>
                  <a:cubicBezTo>
                    <a:pt x="446" y="756"/>
                    <a:pt x="388" y="662"/>
                    <a:pt x="334" y="564"/>
                  </a:cubicBezTo>
                  <a:cubicBezTo>
                    <a:pt x="285" y="478"/>
                    <a:pt x="242" y="389"/>
                    <a:pt x="206" y="297"/>
                  </a:cubicBezTo>
                  <a:cubicBezTo>
                    <a:pt x="175" y="218"/>
                    <a:pt x="167" y="119"/>
                    <a:pt x="128" y="46"/>
                  </a:cubicBezTo>
                  <a:cubicBezTo>
                    <a:pt x="107" y="7"/>
                    <a:pt x="51" y="1"/>
                    <a:pt x="31" y="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3"/>
            <p:cNvSpPr/>
            <p:nvPr/>
          </p:nvSpPr>
          <p:spPr>
            <a:xfrm>
              <a:off x="1914325" y="94750"/>
              <a:ext cx="126775" cy="57075"/>
            </a:xfrm>
            <a:custGeom>
              <a:avLst/>
              <a:gdLst/>
              <a:ahLst/>
              <a:cxnLst/>
              <a:rect l="l" t="t" r="r" b="b"/>
              <a:pathLst>
                <a:path w="5071" h="2283" extrusionOk="0">
                  <a:moveTo>
                    <a:pt x="5029" y="9"/>
                  </a:moveTo>
                  <a:cubicBezTo>
                    <a:pt x="4829" y="60"/>
                    <a:pt x="4667" y="185"/>
                    <a:pt x="4489" y="287"/>
                  </a:cubicBezTo>
                  <a:cubicBezTo>
                    <a:pt x="4294" y="398"/>
                    <a:pt x="4093" y="496"/>
                    <a:pt x="3890" y="593"/>
                  </a:cubicBezTo>
                  <a:cubicBezTo>
                    <a:pt x="3475" y="791"/>
                    <a:pt x="3047" y="988"/>
                    <a:pt x="2611" y="1136"/>
                  </a:cubicBezTo>
                  <a:cubicBezTo>
                    <a:pt x="2166" y="1287"/>
                    <a:pt x="1695" y="1345"/>
                    <a:pt x="1251" y="1499"/>
                  </a:cubicBezTo>
                  <a:cubicBezTo>
                    <a:pt x="1031" y="1576"/>
                    <a:pt x="826" y="1683"/>
                    <a:pt x="625" y="1799"/>
                  </a:cubicBezTo>
                  <a:cubicBezTo>
                    <a:pt x="521" y="1860"/>
                    <a:pt x="417" y="1922"/>
                    <a:pt x="312" y="1982"/>
                  </a:cubicBezTo>
                  <a:cubicBezTo>
                    <a:pt x="214" y="2038"/>
                    <a:pt x="80" y="2081"/>
                    <a:pt x="20" y="2182"/>
                  </a:cubicBezTo>
                  <a:cubicBezTo>
                    <a:pt x="0" y="2215"/>
                    <a:pt x="12" y="2263"/>
                    <a:pt x="56" y="2269"/>
                  </a:cubicBezTo>
                  <a:cubicBezTo>
                    <a:pt x="166" y="2283"/>
                    <a:pt x="257" y="2215"/>
                    <a:pt x="349" y="2164"/>
                  </a:cubicBezTo>
                  <a:cubicBezTo>
                    <a:pt x="452" y="2106"/>
                    <a:pt x="552" y="2047"/>
                    <a:pt x="654" y="1988"/>
                  </a:cubicBezTo>
                  <a:cubicBezTo>
                    <a:pt x="858" y="1873"/>
                    <a:pt x="1067" y="1766"/>
                    <a:pt x="1291" y="1690"/>
                  </a:cubicBezTo>
                  <a:cubicBezTo>
                    <a:pt x="1747" y="1533"/>
                    <a:pt x="2230" y="1476"/>
                    <a:pt x="2689" y="1326"/>
                  </a:cubicBezTo>
                  <a:cubicBezTo>
                    <a:pt x="2903" y="1256"/>
                    <a:pt x="3110" y="1161"/>
                    <a:pt x="3317" y="1073"/>
                  </a:cubicBezTo>
                  <a:cubicBezTo>
                    <a:pt x="3536" y="982"/>
                    <a:pt x="3754" y="886"/>
                    <a:pt x="3969" y="783"/>
                  </a:cubicBezTo>
                  <a:cubicBezTo>
                    <a:pt x="4169" y="688"/>
                    <a:pt x="4365" y="582"/>
                    <a:pt x="4557" y="470"/>
                  </a:cubicBezTo>
                  <a:cubicBezTo>
                    <a:pt x="4744" y="361"/>
                    <a:pt x="4947" y="251"/>
                    <a:pt x="5059" y="60"/>
                  </a:cubicBezTo>
                  <a:cubicBezTo>
                    <a:pt x="5070" y="40"/>
                    <a:pt x="5060" y="0"/>
                    <a:pt x="5029" y="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3"/>
            <p:cNvSpPr/>
            <p:nvPr/>
          </p:nvSpPr>
          <p:spPr>
            <a:xfrm>
              <a:off x="1893850" y="153325"/>
              <a:ext cx="12900" cy="6475"/>
            </a:xfrm>
            <a:custGeom>
              <a:avLst/>
              <a:gdLst/>
              <a:ahLst/>
              <a:cxnLst/>
              <a:rect l="l" t="t" r="r" b="b"/>
              <a:pathLst>
                <a:path w="516" h="259" extrusionOk="0">
                  <a:moveTo>
                    <a:pt x="384" y="17"/>
                  </a:moveTo>
                  <a:cubicBezTo>
                    <a:pt x="305" y="30"/>
                    <a:pt x="229" y="52"/>
                    <a:pt x="151" y="71"/>
                  </a:cubicBezTo>
                  <a:cubicBezTo>
                    <a:pt x="97" y="85"/>
                    <a:pt x="0" y="112"/>
                    <a:pt x="9" y="188"/>
                  </a:cubicBezTo>
                  <a:cubicBezTo>
                    <a:pt x="18" y="252"/>
                    <a:pt x="98" y="258"/>
                    <a:pt x="148" y="255"/>
                  </a:cubicBezTo>
                  <a:cubicBezTo>
                    <a:pt x="232" y="250"/>
                    <a:pt x="321" y="205"/>
                    <a:pt x="405" y="190"/>
                  </a:cubicBezTo>
                  <a:cubicBezTo>
                    <a:pt x="515" y="171"/>
                    <a:pt x="495" y="1"/>
                    <a:pt x="384" y="1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3"/>
            <p:cNvSpPr/>
            <p:nvPr/>
          </p:nvSpPr>
          <p:spPr>
            <a:xfrm>
              <a:off x="1918875" y="4400"/>
              <a:ext cx="84775" cy="35350"/>
            </a:xfrm>
            <a:custGeom>
              <a:avLst/>
              <a:gdLst/>
              <a:ahLst/>
              <a:cxnLst/>
              <a:rect l="l" t="t" r="r" b="b"/>
              <a:pathLst>
                <a:path w="3391" h="1414" extrusionOk="0">
                  <a:moveTo>
                    <a:pt x="3360" y="61"/>
                  </a:moveTo>
                  <a:cubicBezTo>
                    <a:pt x="3264" y="0"/>
                    <a:pt x="3150" y="37"/>
                    <a:pt x="3051" y="70"/>
                  </a:cubicBezTo>
                  <a:cubicBezTo>
                    <a:pt x="2928" y="111"/>
                    <a:pt x="2813" y="175"/>
                    <a:pt x="2701" y="240"/>
                  </a:cubicBezTo>
                  <a:cubicBezTo>
                    <a:pt x="2466" y="376"/>
                    <a:pt x="2245" y="534"/>
                    <a:pt x="1991" y="635"/>
                  </a:cubicBezTo>
                  <a:cubicBezTo>
                    <a:pt x="1665" y="764"/>
                    <a:pt x="1323" y="851"/>
                    <a:pt x="986" y="945"/>
                  </a:cubicBezTo>
                  <a:cubicBezTo>
                    <a:pt x="823" y="990"/>
                    <a:pt x="661" y="1038"/>
                    <a:pt x="500" y="1091"/>
                  </a:cubicBezTo>
                  <a:cubicBezTo>
                    <a:pt x="334" y="1146"/>
                    <a:pt x="169" y="1209"/>
                    <a:pt x="35" y="1323"/>
                  </a:cubicBezTo>
                  <a:cubicBezTo>
                    <a:pt x="1" y="1352"/>
                    <a:pt x="22" y="1414"/>
                    <a:pt x="70" y="1407"/>
                  </a:cubicBezTo>
                  <a:cubicBezTo>
                    <a:pt x="230" y="1383"/>
                    <a:pt x="384" y="1328"/>
                    <a:pt x="538" y="1278"/>
                  </a:cubicBezTo>
                  <a:cubicBezTo>
                    <a:pt x="702" y="1224"/>
                    <a:pt x="869" y="1179"/>
                    <a:pt x="1036" y="1135"/>
                  </a:cubicBezTo>
                  <a:cubicBezTo>
                    <a:pt x="1362" y="1051"/>
                    <a:pt x="1688" y="970"/>
                    <a:pt x="2003" y="854"/>
                  </a:cubicBezTo>
                  <a:cubicBezTo>
                    <a:pt x="2257" y="761"/>
                    <a:pt x="2474" y="615"/>
                    <a:pt x="2700" y="468"/>
                  </a:cubicBezTo>
                  <a:cubicBezTo>
                    <a:pt x="2811" y="396"/>
                    <a:pt x="2926" y="327"/>
                    <a:pt x="3048" y="271"/>
                  </a:cubicBezTo>
                  <a:cubicBezTo>
                    <a:pt x="3146" y="226"/>
                    <a:pt x="3274" y="217"/>
                    <a:pt x="3360" y="151"/>
                  </a:cubicBezTo>
                  <a:cubicBezTo>
                    <a:pt x="3387" y="130"/>
                    <a:pt x="3390" y="81"/>
                    <a:pt x="3360" y="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3"/>
            <p:cNvSpPr/>
            <p:nvPr/>
          </p:nvSpPr>
          <p:spPr>
            <a:xfrm>
              <a:off x="1912100" y="198275"/>
              <a:ext cx="125975" cy="57250"/>
            </a:xfrm>
            <a:custGeom>
              <a:avLst/>
              <a:gdLst/>
              <a:ahLst/>
              <a:cxnLst/>
              <a:rect l="l" t="t" r="r" b="b"/>
              <a:pathLst>
                <a:path w="5039" h="2290" extrusionOk="0">
                  <a:moveTo>
                    <a:pt x="101" y="2267"/>
                  </a:moveTo>
                  <a:cubicBezTo>
                    <a:pt x="947" y="1955"/>
                    <a:pt x="1766" y="1578"/>
                    <a:pt x="2583" y="1197"/>
                  </a:cubicBezTo>
                  <a:cubicBezTo>
                    <a:pt x="2991" y="1006"/>
                    <a:pt x="3399" y="813"/>
                    <a:pt x="3809" y="625"/>
                  </a:cubicBezTo>
                  <a:cubicBezTo>
                    <a:pt x="4014" y="531"/>
                    <a:pt x="4219" y="439"/>
                    <a:pt x="4425" y="348"/>
                  </a:cubicBezTo>
                  <a:cubicBezTo>
                    <a:pt x="4616" y="263"/>
                    <a:pt x="4846" y="199"/>
                    <a:pt x="5011" y="69"/>
                  </a:cubicBezTo>
                  <a:cubicBezTo>
                    <a:pt x="5039" y="47"/>
                    <a:pt x="5020" y="1"/>
                    <a:pt x="4985" y="5"/>
                  </a:cubicBezTo>
                  <a:cubicBezTo>
                    <a:pt x="4776" y="29"/>
                    <a:pt x="4568" y="151"/>
                    <a:pt x="4379" y="235"/>
                  </a:cubicBezTo>
                  <a:cubicBezTo>
                    <a:pt x="4172" y="324"/>
                    <a:pt x="3967" y="418"/>
                    <a:pt x="3762" y="512"/>
                  </a:cubicBezTo>
                  <a:cubicBezTo>
                    <a:pt x="3353" y="701"/>
                    <a:pt x="2946" y="895"/>
                    <a:pt x="2538" y="1088"/>
                  </a:cubicBezTo>
                  <a:cubicBezTo>
                    <a:pt x="1723" y="1472"/>
                    <a:pt x="904" y="1849"/>
                    <a:pt x="62" y="2173"/>
                  </a:cubicBezTo>
                  <a:cubicBezTo>
                    <a:pt x="0" y="2196"/>
                    <a:pt x="39" y="2290"/>
                    <a:pt x="101" y="226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3"/>
            <p:cNvSpPr/>
            <p:nvPr/>
          </p:nvSpPr>
          <p:spPr>
            <a:xfrm>
              <a:off x="2046725" y="191075"/>
              <a:ext cx="9275" cy="6300"/>
            </a:xfrm>
            <a:custGeom>
              <a:avLst/>
              <a:gdLst/>
              <a:ahLst/>
              <a:cxnLst/>
              <a:rect l="l" t="t" r="r" b="b"/>
              <a:pathLst>
                <a:path w="371" h="252" extrusionOk="0">
                  <a:moveTo>
                    <a:pt x="141" y="215"/>
                  </a:moveTo>
                  <a:cubicBezTo>
                    <a:pt x="218" y="182"/>
                    <a:pt x="318" y="155"/>
                    <a:pt x="361" y="77"/>
                  </a:cubicBezTo>
                  <a:cubicBezTo>
                    <a:pt x="371" y="60"/>
                    <a:pt x="359" y="30"/>
                    <a:pt x="339" y="25"/>
                  </a:cubicBezTo>
                  <a:cubicBezTo>
                    <a:pt x="254" y="0"/>
                    <a:pt x="164" y="52"/>
                    <a:pt x="86" y="82"/>
                  </a:cubicBezTo>
                  <a:cubicBezTo>
                    <a:pt x="1" y="117"/>
                    <a:pt x="57" y="252"/>
                    <a:pt x="141" y="2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3"/>
            <p:cNvSpPr/>
            <p:nvPr/>
          </p:nvSpPr>
          <p:spPr>
            <a:xfrm>
              <a:off x="1833925" y="247200"/>
              <a:ext cx="22875" cy="68025"/>
            </a:xfrm>
            <a:custGeom>
              <a:avLst/>
              <a:gdLst/>
              <a:ahLst/>
              <a:cxnLst/>
              <a:rect l="l" t="t" r="r" b="b"/>
              <a:pathLst>
                <a:path w="915" h="2721" extrusionOk="0">
                  <a:moveTo>
                    <a:pt x="366" y="67"/>
                  </a:moveTo>
                  <a:cubicBezTo>
                    <a:pt x="336" y="108"/>
                    <a:pt x="287" y="135"/>
                    <a:pt x="251" y="171"/>
                  </a:cubicBezTo>
                  <a:cubicBezTo>
                    <a:pt x="213" y="211"/>
                    <a:pt x="181" y="259"/>
                    <a:pt x="154" y="306"/>
                  </a:cubicBezTo>
                  <a:cubicBezTo>
                    <a:pt x="95" y="409"/>
                    <a:pt x="61" y="519"/>
                    <a:pt x="42" y="636"/>
                  </a:cubicBezTo>
                  <a:cubicBezTo>
                    <a:pt x="0" y="892"/>
                    <a:pt x="37" y="1157"/>
                    <a:pt x="99" y="1406"/>
                  </a:cubicBezTo>
                  <a:cubicBezTo>
                    <a:pt x="214" y="1868"/>
                    <a:pt x="425" y="2394"/>
                    <a:pt x="819" y="2689"/>
                  </a:cubicBezTo>
                  <a:cubicBezTo>
                    <a:pt x="860" y="2720"/>
                    <a:pt x="915" y="2665"/>
                    <a:pt x="883" y="2623"/>
                  </a:cubicBezTo>
                  <a:cubicBezTo>
                    <a:pt x="764" y="2466"/>
                    <a:pt x="673" y="2286"/>
                    <a:pt x="578" y="2114"/>
                  </a:cubicBezTo>
                  <a:cubicBezTo>
                    <a:pt x="457" y="1895"/>
                    <a:pt x="361" y="1661"/>
                    <a:pt x="287" y="1423"/>
                  </a:cubicBezTo>
                  <a:cubicBezTo>
                    <a:pt x="217" y="1196"/>
                    <a:pt x="172" y="950"/>
                    <a:pt x="186" y="711"/>
                  </a:cubicBezTo>
                  <a:cubicBezTo>
                    <a:pt x="193" y="605"/>
                    <a:pt x="213" y="501"/>
                    <a:pt x="251" y="401"/>
                  </a:cubicBezTo>
                  <a:cubicBezTo>
                    <a:pt x="280" y="324"/>
                    <a:pt x="346" y="180"/>
                    <a:pt x="427" y="146"/>
                  </a:cubicBezTo>
                  <a:cubicBezTo>
                    <a:pt x="505" y="112"/>
                    <a:pt x="417" y="0"/>
                    <a:pt x="366" y="6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3"/>
            <p:cNvSpPr/>
            <p:nvPr/>
          </p:nvSpPr>
          <p:spPr>
            <a:xfrm>
              <a:off x="1819175" y="273800"/>
              <a:ext cx="9375" cy="16025"/>
            </a:xfrm>
            <a:custGeom>
              <a:avLst/>
              <a:gdLst/>
              <a:ahLst/>
              <a:cxnLst/>
              <a:rect l="l" t="t" r="r" b="b"/>
              <a:pathLst>
                <a:path w="375" h="641" extrusionOk="0">
                  <a:moveTo>
                    <a:pt x="196" y="27"/>
                  </a:moveTo>
                  <a:cubicBezTo>
                    <a:pt x="0" y="173"/>
                    <a:pt x="60" y="565"/>
                    <a:pt x="305" y="632"/>
                  </a:cubicBezTo>
                  <a:cubicBezTo>
                    <a:pt x="337" y="641"/>
                    <a:pt x="375" y="602"/>
                    <a:pt x="368" y="570"/>
                  </a:cubicBezTo>
                  <a:cubicBezTo>
                    <a:pt x="347" y="488"/>
                    <a:pt x="291" y="421"/>
                    <a:pt x="257" y="344"/>
                  </a:cubicBezTo>
                  <a:cubicBezTo>
                    <a:pt x="221" y="262"/>
                    <a:pt x="226" y="160"/>
                    <a:pt x="263" y="78"/>
                  </a:cubicBezTo>
                  <a:cubicBezTo>
                    <a:pt x="281" y="36"/>
                    <a:pt x="230" y="1"/>
                    <a:pt x="196" y="2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3"/>
            <p:cNvSpPr/>
            <p:nvPr/>
          </p:nvSpPr>
          <p:spPr>
            <a:xfrm>
              <a:off x="1811650" y="177475"/>
              <a:ext cx="14850" cy="25525"/>
            </a:xfrm>
            <a:custGeom>
              <a:avLst/>
              <a:gdLst/>
              <a:ahLst/>
              <a:cxnLst/>
              <a:rect l="l" t="t" r="r" b="b"/>
              <a:pathLst>
                <a:path w="594" h="1021" extrusionOk="0">
                  <a:moveTo>
                    <a:pt x="105" y="35"/>
                  </a:moveTo>
                  <a:cubicBezTo>
                    <a:pt x="90" y="43"/>
                    <a:pt x="89" y="45"/>
                    <a:pt x="103" y="41"/>
                  </a:cubicBezTo>
                  <a:cubicBezTo>
                    <a:pt x="91" y="42"/>
                    <a:pt x="79" y="48"/>
                    <a:pt x="69" y="55"/>
                  </a:cubicBezTo>
                  <a:cubicBezTo>
                    <a:pt x="55" y="69"/>
                    <a:pt x="43" y="82"/>
                    <a:pt x="32" y="98"/>
                  </a:cubicBezTo>
                  <a:cubicBezTo>
                    <a:pt x="10" y="136"/>
                    <a:pt x="3" y="177"/>
                    <a:pt x="2" y="220"/>
                  </a:cubicBezTo>
                  <a:cubicBezTo>
                    <a:pt x="1" y="330"/>
                    <a:pt x="40" y="433"/>
                    <a:pt x="89" y="530"/>
                  </a:cubicBezTo>
                  <a:cubicBezTo>
                    <a:pt x="185" y="721"/>
                    <a:pt x="320" y="904"/>
                    <a:pt x="517" y="1000"/>
                  </a:cubicBezTo>
                  <a:cubicBezTo>
                    <a:pt x="556" y="1020"/>
                    <a:pt x="594" y="967"/>
                    <a:pt x="567" y="935"/>
                  </a:cubicBezTo>
                  <a:cubicBezTo>
                    <a:pt x="463" y="805"/>
                    <a:pt x="371" y="657"/>
                    <a:pt x="284" y="516"/>
                  </a:cubicBezTo>
                  <a:cubicBezTo>
                    <a:pt x="237" y="440"/>
                    <a:pt x="196" y="356"/>
                    <a:pt x="175" y="269"/>
                  </a:cubicBezTo>
                  <a:cubicBezTo>
                    <a:pt x="166" y="236"/>
                    <a:pt x="163" y="203"/>
                    <a:pt x="169" y="169"/>
                  </a:cubicBezTo>
                  <a:cubicBezTo>
                    <a:pt x="171" y="158"/>
                    <a:pt x="172" y="147"/>
                    <a:pt x="175" y="136"/>
                  </a:cubicBezTo>
                  <a:cubicBezTo>
                    <a:pt x="180" y="124"/>
                    <a:pt x="182" y="113"/>
                    <a:pt x="180" y="101"/>
                  </a:cubicBezTo>
                  <a:cubicBezTo>
                    <a:pt x="170" y="126"/>
                    <a:pt x="171" y="131"/>
                    <a:pt x="182" y="112"/>
                  </a:cubicBezTo>
                  <a:cubicBezTo>
                    <a:pt x="222" y="62"/>
                    <a:pt x="155" y="0"/>
                    <a:pt x="105" y="3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3"/>
            <p:cNvSpPr/>
            <p:nvPr/>
          </p:nvSpPr>
          <p:spPr>
            <a:xfrm>
              <a:off x="1932600" y="-75725"/>
              <a:ext cx="111650" cy="47800"/>
            </a:xfrm>
            <a:custGeom>
              <a:avLst/>
              <a:gdLst/>
              <a:ahLst/>
              <a:cxnLst/>
              <a:rect l="l" t="t" r="r" b="b"/>
              <a:pathLst>
                <a:path w="4466" h="1912" extrusionOk="0">
                  <a:moveTo>
                    <a:pt x="169" y="1660"/>
                  </a:moveTo>
                  <a:cubicBezTo>
                    <a:pt x="315" y="1459"/>
                    <a:pt x="540" y="1343"/>
                    <a:pt x="761" y="1238"/>
                  </a:cubicBezTo>
                  <a:cubicBezTo>
                    <a:pt x="1015" y="1118"/>
                    <a:pt x="1281" y="1025"/>
                    <a:pt x="1545" y="927"/>
                  </a:cubicBezTo>
                  <a:cubicBezTo>
                    <a:pt x="1867" y="809"/>
                    <a:pt x="2183" y="680"/>
                    <a:pt x="2508" y="569"/>
                  </a:cubicBezTo>
                  <a:cubicBezTo>
                    <a:pt x="2883" y="442"/>
                    <a:pt x="3258" y="308"/>
                    <a:pt x="3624" y="157"/>
                  </a:cubicBezTo>
                  <a:cubicBezTo>
                    <a:pt x="3595" y="148"/>
                    <a:pt x="3563" y="141"/>
                    <a:pt x="3534" y="133"/>
                  </a:cubicBezTo>
                  <a:cubicBezTo>
                    <a:pt x="3706" y="405"/>
                    <a:pt x="3838" y="700"/>
                    <a:pt x="3962" y="997"/>
                  </a:cubicBezTo>
                  <a:cubicBezTo>
                    <a:pt x="4085" y="1291"/>
                    <a:pt x="4193" y="1601"/>
                    <a:pt x="4374" y="1865"/>
                  </a:cubicBezTo>
                  <a:cubicBezTo>
                    <a:pt x="4407" y="1911"/>
                    <a:pt x="4465" y="1866"/>
                    <a:pt x="4453" y="1820"/>
                  </a:cubicBezTo>
                  <a:cubicBezTo>
                    <a:pt x="4367" y="1504"/>
                    <a:pt x="4231" y="1201"/>
                    <a:pt x="4102" y="901"/>
                  </a:cubicBezTo>
                  <a:cubicBezTo>
                    <a:pt x="3973" y="603"/>
                    <a:pt x="3831" y="311"/>
                    <a:pt x="3657" y="37"/>
                  </a:cubicBezTo>
                  <a:cubicBezTo>
                    <a:pt x="3638" y="8"/>
                    <a:pt x="3595" y="0"/>
                    <a:pt x="3565" y="12"/>
                  </a:cubicBezTo>
                  <a:cubicBezTo>
                    <a:pt x="3186" y="168"/>
                    <a:pt x="2793" y="285"/>
                    <a:pt x="2406" y="417"/>
                  </a:cubicBezTo>
                  <a:cubicBezTo>
                    <a:pt x="2079" y="530"/>
                    <a:pt x="1759" y="663"/>
                    <a:pt x="1435" y="782"/>
                  </a:cubicBezTo>
                  <a:cubicBezTo>
                    <a:pt x="1161" y="884"/>
                    <a:pt x="886" y="982"/>
                    <a:pt x="624" y="1113"/>
                  </a:cubicBezTo>
                  <a:cubicBezTo>
                    <a:pt x="404" y="1222"/>
                    <a:pt x="168" y="1369"/>
                    <a:pt x="43" y="1587"/>
                  </a:cubicBezTo>
                  <a:cubicBezTo>
                    <a:pt x="1" y="1661"/>
                    <a:pt x="121" y="1726"/>
                    <a:pt x="169" y="166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3"/>
            <p:cNvSpPr/>
            <p:nvPr/>
          </p:nvSpPr>
          <p:spPr>
            <a:xfrm>
              <a:off x="2049750" y="-17275"/>
              <a:ext cx="4625" cy="8000"/>
            </a:xfrm>
            <a:custGeom>
              <a:avLst/>
              <a:gdLst/>
              <a:ahLst/>
              <a:cxnLst/>
              <a:rect l="l" t="t" r="r" b="b"/>
              <a:pathLst>
                <a:path w="185" h="320" extrusionOk="0">
                  <a:moveTo>
                    <a:pt x="36" y="139"/>
                  </a:moveTo>
                  <a:cubicBezTo>
                    <a:pt x="48" y="169"/>
                    <a:pt x="55" y="201"/>
                    <a:pt x="66" y="232"/>
                  </a:cubicBezTo>
                  <a:cubicBezTo>
                    <a:pt x="71" y="247"/>
                    <a:pt x="86" y="259"/>
                    <a:pt x="94" y="273"/>
                  </a:cubicBezTo>
                  <a:cubicBezTo>
                    <a:pt x="101" y="286"/>
                    <a:pt x="109" y="295"/>
                    <a:pt x="121" y="304"/>
                  </a:cubicBezTo>
                  <a:cubicBezTo>
                    <a:pt x="140" y="319"/>
                    <a:pt x="165" y="306"/>
                    <a:pt x="169" y="285"/>
                  </a:cubicBezTo>
                  <a:cubicBezTo>
                    <a:pt x="175" y="254"/>
                    <a:pt x="182" y="223"/>
                    <a:pt x="183" y="193"/>
                  </a:cubicBezTo>
                  <a:cubicBezTo>
                    <a:pt x="184" y="156"/>
                    <a:pt x="176" y="121"/>
                    <a:pt x="165" y="86"/>
                  </a:cubicBezTo>
                  <a:cubicBezTo>
                    <a:pt x="137" y="0"/>
                    <a:pt x="1" y="55"/>
                    <a:pt x="36" y="13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3"/>
            <p:cNvSpPr/>
            <p:nvPr/>
          </p:nvSpPr>
          <p:spPr>
            <a:xfrm>
              <a:off x="1839075" y="59850"/>
              <a:ext cx="28500" cy="14625"/>
            </a:xfrm>
            <a:custGeom>
              <a:avLst/>
              <a:gdLst/>
              <a:ahLst/>
              <a:cxnLst/>
              <a:rect l="l" t="t" r="r" b="b"/>
              <a:pathLst>
                <a:path w="1140" h="585" extrusionOk="0">
                  <a:moveTo>
                    <a:pt x="103" y="552"/>
                  </a:moveTo>
                  <a:cubicBezTo>
                    <a:pt x="273" y="438"/>
                    <a:pt x="468" y="374"/>
                    <a:pt x="652" y="288"/>
                  </a:cubicBezTo>
                  <a:cubicBezTo>
                    <a:pt x="736" y="250"/>
                    <a:pt x="825" y="221"/>
                    <a:pt x="909" y="184"/>
                  </a:cubicBezTo>
                  <a:cubicBezTo>
                    <a:pt x="985" y="151"/>
                    <a:pt x="1080" y="120"/>
                    <a:pt x="1126" y="48"/>
                  </a:cubicBezTo>
                  <a:cubicBezTo>
                    <a:pt x="1140" y="27"/>
                    <a:pt x="1126" y="1"/>
                    <a:pt x="1100" y="3"/>
                  </a:cubicBezTo>
                  <a:cubicBezTo>
                    <a:pt x="1019" y="8"/>
                    <a:pt x="945" y="62"/>
                    <a:pt x="873" y="96"/>
                  </a:cubicBezTo>
                  <a:cubicBezTo>
                    <a:pt x="778" y="140"/>
                    <a:pt x="682" y="180"/>
                    <a:pt x="583" y="212"/>
                  </a:cubicBezTo>
                  <a:cubicBezTo>
                    <a:pt x="392" y="273"/>
                    <a:pt x="211" y="364"/>
                    <a:pt x="48" y="481"/>
                  </a:cubicBezTo>
                  <a:cubicBezTo>
                    <a:pt x="1" y="515"/>
                    <a:pt x="56" y="584"/>
                    <a:pt x="103" y="55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3"/>
            <p:cNvSpPr/>
            <p:nvPr/>
          </p:nvSpPr>
          <p:spPr>
            <a:xfrm>
              <a:off x="1843925" y="73150"/>
              <a:ext cx="9550" cy="5775"/>
            </a:xfrm>
            <a:custGeom>
              <a:avLst/>
              <a:gdLst/>
              <a:ahLst/>
              <a:cxnLst/>
              <a:rect l="l" t="t" r="r" b="b"/>
              <a:pathLst>
                <a:path w="382" h="231" extrusionOk="0">
                  <a:moveTo>
                    <a:pt x="123" y="199"/>
                  </a:moveTo>
                  <a:cubicBezTo>
                    <a:pt x="207" y="163"/>
                    <a:pt x="302" y="135"/>
                    <a:pt x="364" y="65"/>
                  </a:cubicBezTo>
                  <a:cubicBezTo>
                    <a:pt x="382" y="45"/>
                    <a:pt x="367" y="9"/>
                    <a:pt x="341" y="7"/>
                  </a:cubicBezTo>
                  <a:cubicBezTo>
                    <a:pt x="247" y="1"/>
                    <a:pt x="160" y="49"/>
                    <a:pt x="75" y="83"/>
                  </a:cubicBezTo>
                  <a:cubicBezTo>
                    <a:pt x="0" y="112"/>
                    <a:pt x="49" y="230"/>
                    <a:pt x="123" y="19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2152125" y="208550"/>
              <a:ext cx="16650" cy="31825"/>
            </a:xfrm>
            <a:custGeom>
              <a:avLst/>
              <a:gdLst/>
              <a:ahLst/>
              <a:cxnLst/>
              <a:rect l="l" t="t" r="r" b="b"/>
              <a:pathLst>
                <a:path w="666" h="1273" extrusionOk="0">
                  <a:moveTo>
                    <a:pt x="510" y="23"/>
                  </a:moveTo>
                  <a:cubicBezTo>
                    <a:pt x="481" y="129"/>
                    <a:pt x="520" y="237"/>
                    <a:pt x="524" y="345"/>
                  </a:cubicBezTo>
                  <a:cubicBezTo>
                    <a:pt x="527" y="459"/>
                    <a:pt x="507" y="571"/>
                    <a:pt x="464" y="677"/>
                  </a:cubicBezTo>
                  <a:cubicBezTo>
                    <a:pt x="420" y="782"/>
                    <a:pt x="347" y="875"/>
                    <a:pt x="262" y="951"/>
                  </a:cubicBezTo>
                  <a:cubicBezTo>
                    <a:pt x="219" y="989"/>
                    <a:pt x="171" y="1022"/>
                    <a:pt x="122" y="1053"/>
                  </a:cubicBezTo>
                  <a:cubicBezTo>
                    <a:pt x="70" y="1086"/>
                    <a:pt x="16" y="1103"/>
                    <a:pt x="4" y="1169"/>
                  </a:cubicBezTo>
                  <a:cubicBezTo>
                    <a:pt x="1" y="1192"/>
                    <a:pt x="15" y="1209"/>
                    <a:pt x="33" y="1219"/>
                  </a:cubicBezTo>
                  <a:cubicBezTo>
                    <a:pt x="135" y="1273"/>
                    <a:pt x="301" y="1117"/>
                    <a:pt x="372" y="1054"/>
                  </a:cubicBezTo>
                  <a:cubicBezTo>
                    <a:pt x="472" y="966"/>
                    <a:pt x="549" y="856"/>
                    <a:pt x="601" y="733"/>
                  </a:cubicBezTo>
                  <a:cubicBezTo>
                    <a:pt x="649" y="620"/>
                    <a:pt x="665" y="497"/>
                    <a:pt x="665" y="374"/>
                  </a:cubicBezTo>
                  <a:cubicBezTo>
                    <a:pt x="665" y="250"/>
                    <a:pt x="644" y="89"/>
                    <a:pt x="541" y="10"/>
                  </a:cubicBezTo>
                  <a:cubicBezTo>
                    <a:pt x="528" y="1"/>
                    <a:pt x="514" y="10"/>
                    <a:pt x="510"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3"/>
            <p:cNvSpPr/>
            <p:nvPr/>
          </p:nvSpPr>
          <p:spPr>
            <a:xfrm>
              <a:off x="1817075" y="73975"/>
              <a:ext cx="5050" cy="4950"/>
            </a:xfrm>
            <a:custGeom>
              <a:avLst/>
              <a:gdLst/>
              <a:ahLst/>
              <a:cxnLst/>
              <a:rect l="l" t="t" r="r" b="b"/>
              <a:pathLst>
                <a:path w="202" h="198" extrusionOk="0">
                  <a:moveTo>
                    <a:pt x="18" y="18"/>
                  </a:moveTo>
                  <a:cubicBezTo>
                    <a:pt x="11" y="35"/>
                    <a:pt x="0" y="45"/>
                    <a:pt x="7" y="64"/>
                  </a:cubicBezTo>
                  <a:cubicBezTo>
                    <a:pt x="13" y="86"/>
                    <a:pt x="26" y="103"/>
                    <a:pt x="41" y="119"/>
                  </a:cubicBezTo>
                  <a:cubicBezTo>
                    <a:pt x="77" y="157"/>
                    <a:pt x="132" y="197"/>
                    <a:pt x="185" y="170"/>
                  </a:cubicBezTo>
                  <a:cubicBezTo>
                    <a:pt x="198" y="164"/>
                    <a:pt x="201" y="154"/>
                    <a:pt x="198" y="141"/>
                  </a:cubicBezTo>
                  <a:cubicBezTo>
                    <a:pt x="186" y="104"/>
                    <a:pt x="153" y="82"/>
                    <a:pt x="119" y="66"/>
                  </a:cubicBezTo>
                  <a:cubicBezTo>
                    <a:pt x="91" y="53"/>
                    <a:pt x="68" y="27"/>
                    <a:pt x="39" y="18"/>
                  </a:cubicBezTo>
                  <a:cubicBezTo>
                    <a:pt x="42" y="23"/>
                    <a:pt x="46" y="28"/>
                    <a:pt x="50" y="32"/>
                  </a:cubicBezTo>
                  <a:cubicBezTo>
                    <a:pt x="50" y="31"/>
                    <a:pt x="50" y="29"/>
                    <a:pt x="50" y="27"/>
                  </a:cubicBezTo>
                  <a:cubicBezTo>
                    <a:pt x="54" y="8"/>
                    <a:pt x="25" y="1"/>
                    <a:pt x="18" y="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3"/>
            <p:cNvSpPr/>
            <p:nvPr/>
          </p:nvSpPr>
          <p:spPr>
            <a:xfrm>
              <a:off x="1816700" y="78950"/>
              <a:ext cx="7350" cy="6225"/>
            </a:xfrm>
            <a:custGeom>
              <a:avLst/>
              <a:gdLst/>
              <a:ahLst/>
              <a:cxnLst/>
              <a:rect l="l" t="t" r="r" b="b"/>
              <a:pathLst>
                <a:path w="294" h="249" extrusionOk="0">
                  <a:moveTo>
                    <a:pt x="16" y="54"/>
                  </a:moveTo>
                  <a:cubicBezTo>
                    <a:pt x="48" y="110"/>
                    <a:pt x="87" y="150"/>
                    <a:pt x="139" y="186"/>
                  </a:cubicBezTo>
                  <a:cubicBezTo>
                    <a:pt x="180" y="215"/>
                    <a:pt x="232" y="249"/>
                    <a:pt x="281" y="220"/>
                  </a:cubicBezTo>
                  <a:cubicBezTo>
                    <a:pt x="288" y="216"/>
                    <a:pt x="293" y="203"/>
                    <a:pt x="291" y="195"/>
                  </a:cubicBezTo>
                  <a:cubicBezTo>
                    <a:pt x="281" y="148"/>
                    <a:pt x="235" y="131"/>
                    <a:pt x="199" y="108"/>
                  </a:cubicBezTo>
                  <a:cubicBezTo>
                    <a:pt x="152" y="81"/>
                    <a:pt x="109" y="48"/>
                    <a:pt x="65" y="17"/>
                  </a:cubicBezTo>
                  <a:cubicBezTo>
                    <a:pt x="42" y="0"/>
                    <a:pt x="1" y="25"/>
                    <a:pt x="16" y="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3"/>
            <p:cNvSpPr/>
            <p:nvPr/>
          </p:nvSpPr>
          <p:spPr>
            <a:xfrm>
              <a:off x="1820075" y="85875"/>
              <a:ext cx="6250" cy="4875"/>
            </a:xfrm>
            <a:custGeom>
              <a:avLst/>
              <a:gdLst/>
              <a:ahLst/>
              <a:cxnLst/>
              <a:rect l="l" t="t" r="r" b="b"/>
              <a:pathLst>
                <a:path w="250" h="195" extrusionOk="0">
                  <a:moveTo>
                    <a:pt x="42" y="103"/>
                  </a:moveTo>
                  <a:cubicBezTo>
                    <a:pt x="87" y="142"/>
                    <a:pt x="169" y="195"/>
                    <a:pt x="230" y="157"/>
                  </a:cubicBezTo>
                  <a:cubicBezTo>
                    <a:pt x="250" y="145"/>
                    <a:pt x="244" y="117"/>
                    <a:pt x="229" y="103"/>
                  </a:cubicBezTo>
                  <a:cubicBezTo>
                    <a:pt x="210" y="85"/>
                    <a:pt x="178" y="85"/>
                    <a:pt x="155" y="76"/>
                  </a:cubicBezTo>
                  <a:cubicBezTo>
                    <a:pt x="131" y="67"/>
                    <a:pt x="112" y="51"/>
                    <a:pt x="93" y="36"/>
                  </a:cubicBezTo>
                  <a:cubicBezTo>
                    <a:pt x="51" y="1"/>
                    <a:pt x="0" y="67"/>
                    <a:pt x="42" y="10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3"/>
            <p:cNvSpPr/>
            <p:nvPr/>
          </p:nvSpPr>
          <p:spPr>
            <a:xfrm>
              <a:off x="1852800" y="160000"/>
              <a:ext cx="7450" cy="6000"/>
            </a:xfrm>
            <a:custGeom>
              <a:avLst/>
              <a:gdLst/>
              <a:ahLst/>
              <a:cxnLst/>
              <a:rect l="l" t="t" r="r" b="b"/>
              <a:pathLst>
                <a:path w="298" h="240" extrusionOk="0">
                  <a:moveTo>
                    <a:pt x="37" y="92"/>
                  </a:moveTo>
                  <a:cubicBezTo>
                    <a:pt x="67" y="124"/>
                    <a:pt x="98" y="155"/>
                    <a:pt x="135" y="179"/>
                  </a:cubicBezTo>
                  <a:cubicBezTo>
                    <a:pt x="171" y="203"/>
                    <a:pt x="226" y="239"/>
                    <a:pt x="264" y="199"/>
                  </a:cubicBezTo>
                  <a:cubicBezTo>
                    <a:pt x="298" y="163"/>
                    <a:pt x="243" y="125"/>
                    <a:pt x="217" y="109"/>
                  </a:cubicBezTo>
                  <a:cubicBezTo>
                    <a:pt x="176" y="86"/>
                    <a:pt x="138" y="56"/>
                    <a:pt x="99" y="29"/>
                  </a:cubicBezTo>
                  <a:cubicBezTo>
                    <a:pt x="59" y="0"/>
                    <a:pt x="1" y="53"/>
                    <a:pt x="37" y="9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3"/>
            <p:cNvSpPr/>
            <p:nvPr/>
          </p:nvSpPr>
          <p:spPr>
            <a:xfrm>
              <a:off x="1855850" y="167425"/>
              <a:ext cx="5375" cy="4050"/>
            </a:xfrm>
            <a:custGeom>
              <a:avLst/>
              <a:gdLst/>
              <a:ahLst/>
              <a:cxnLst/>
              <a:rect l="l" t="t" r="r" b="b"/>
              <a:pathLst>
                <a:path w="215" h="162" extrusionOk="0">
                  <a:moveTo>
                    <a:pt x="10" y="50"/>
                  </a:moveTo>
                  <a:cubicBezTo>
                    <a:pt x="23" y="86"/>
                    <a:pt x="51" y="114"/>
                    <a:pt x="83" y="134"/>
                  </a:cubicBezTo>
                  <a:cubicBezTo>
                    <a:pt x="102" y="146"/>
                    <a:pt x="121" y="152"/>
                    <a:pt x="142" y="157"/>
                  </a:cubicBezTo>
                  <a:cubicBezTo>
                    <a:pt x="162" y="161"/>
                    <a:pt x="182" y="154"/>
                    <a:pt x="198" y="146"/>
                  </a:cubicBezTo>
                  <a:cubicBezTo>
                    <a:pt x="211" y="140"/>
                    <a:pt x="215" y="122"/>
                    <a:pt x="203" y="113"/>
                  </a:cubicBezTo>
                  <a:cubicBezTo>
                    <a:pt x="193" y="106"/>
                    <a:pt x="182" y="95"/>
                    <a:pt x="170" y="90"/>
                  </a:cubicBezTo>
                  <a:cubicBezTo>
                    <a:pt x="156" y="85"/>
                    <a:pt x="141" y="81"/>
                    <a:pt x="127" y="77"/>
                  </a:cubicBezTo>
                  <a:cubicBezTo>
                    <a:pt x="95" y="68"/>
                    <a:pt x="68" y="53"/>
                    <a:pt x="52" y="25"/>
                  </a:cubicBezTo>
                  <a:cubicBezTo>
                    <a:pt x="37" y="1"/>
                    <a:pt x="1" y="25"/>
                    <a:pt x="10" y="5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3"/>
            <p:cNvSpPr/>
            <p:nvPr/>
          </p:nvSpPr>
          <p:spPr>
            <a:xfrm>
              <a:off x="1855775" y="172325"/>
              <a:ext cx="8475" cy="6175"/>
            </a:xfrm>
            <a:custGeom>
              <a:avLst/>
              <a:gdLst/>
              <a:ahLst/>
              <a:cxnLst/>
              <a:rect l="l" t="t" r="r" b="b"/>
              <a:pathLst>
                <a:path w="339" h="247" extrusionOk="0">
                  <a:moveTo>
                    <a:pt x="32" y="105"/>
                  </a:moveTo>
                  <a:cubicBezTo>
                    <a:pt x="66" y="149"/>
                    <a:pt x="105" y="183"/>
                    <a:pt x="155" y="206"/>
                  </a:cubicBezTo>
                  <a:cubicBezTo>
                    <a:pt x="205" y="228"/>
                    <a:pt x="262" y="247"/>
                    <a:pt x="314" y="221"/>
                  </a:cubicBezTo>
                  <a:cubicBezTo>
                    <a:pt x="330" y="213"/>
                    <a:pt x="338" y="192"/>
                    <a:pt x="325" y="178"/>
                  </a:cubicBezTo>
                  <a:cubicBezTo>
                    <a:pt x="292" y="139"/>
                    <a:pt x="251" y="130"/>
                    <a:pt x="207" y="111"/>
                  </a:cubicBezTo>
                  <a:cubicBezTo>
                    <a:pt x="166" y="94"/>
                    <a:pt x="130" y="68"/>
                    <a:pt x="98" y="39"/>
                  </a:cubicBezTo>
                  <a:cubicBezTo>
                    <a:pt x="59" y="0"/>
                    <a:pt x="0" y="64"/>
                    <a:pt x="32" y="10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3"/>
            <p:cNvSpPr/>
            <p:nvPr/>
          </p:nvSpPr>
          <p:spPr>
            <a:xfrm>
              <a:off x="1892175" y="252725"/>
              <a:ext cx="4975" cy="3750"/>
            </a:xfrm>
            <a:custGeom>
              <a:avLst/>
              <a:gdLst/>
              <a:ahLst/>
              <a:cxnLst/>
              <a:rect l="l" t="t" r="r" b="b"/>
              <a:pathLst>
                <a:path w="199" h="150" extrusionOk="0">
                  <a:moveTo>
                    <a:pt x="2" y="4"/>
                  </a:moveTo>
                  <a:cubicBezTo>
                    <a:pt x="12" y="40"/>
                    <a:pt x="36" y="72"/>
                    <a:pt x="65" y="94"/>
                  </a:cubicBezTo>
                  <a:cubicBezTo>
                    <a:pt x="98" y="120"/>
                    <a:pt x="139" y="149"/>
                    <a:pt x="182" y="137"/>
                  </a:cubicBezTo>
                  <a:cubicBezTo>
                    <a:pt x="192" y="135"/>
                    <a:pt x="198" y="119"/>
                    <a:pt x="193" y="110"/>
                  </a:cubicBezTo>
                  <a:cubicBezTo>
                    <a:pt x="156" y="43"/>
                    <a:pt x="49" y="66"/>
                    <a:pt x="5" y="2"/>
                  </a:cubicBezTo>
                  <a:cubicBezTo>
                    <a:pt x="3" y="0"/>
                    <a:pt x="1" y="2"/>
                    <a:pt x="2" y="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3"/>
            <p:cNvSpPr/>
            <p:nvPr/>
          </p:nvSpPr>
          <p:spPr>
            <a:xfrm>
              <a:off x="1892950" y="257750"/>
              <a:ext cx="7750" cy="7125"/>
            </a:xfrm>
            <a:custGeom>
              <a:avLst/>
              <a:gdLst/>
              <a:ahLst/>
              <a:cxnLst/>
              <a:rect l="l" t="t" r="r" b="b"/>
              <a:pathLst>
                <a:path w="310" h="285" extrusionOk="0">
                  <a:moveTo>
                    <a:pt x="13" y="62"/>
                  </a:moveTo>
                  <a:cubicBezTo>
                    <a:pt x="34" y="122"/>
                    <a:pt x="67" y="172"/>
                    <a:pt x="114" y="215"/>
                  </a:cubicBezTo>
                  <a:cubicBezTo>
                    <a:pt x="154" y="253"/>
                    <a:pt x="230" y="285"/>
                    <a:pt x="284" y="259"/>
                  </a:cubicBezTo>
                  <a:cubicBezTo>
                    <a:pt x="301" y="251"/>
                    <a:pt x="309" y="229"/>
                    <a:pt x="296" y="214"/>
                  </a:cubicBezTo>
                  <a:cubicBezTo>
                    <a:pt x="267" y="179"/>
                    <a:pt x="221" y="168"/>
                    <a:pt x="184" y="146"/>
                  </a:cubicBezTo>
                  <a:cubicBezTo>
                    <a:pt x="137" y="118"/>
                    <a:pt x="101" y="86"/>
                    <a:pt x="74" y="37"/>
                  </a:cubicBezTo>
                  <a:cubicBezTo>
                    <a:pt x="54" y="1"/>
                    <a:pt x="0" y="22"/>
                    <a:pt x="13" y="6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3"/>
            <p:cNvSpPr/>
            <p:nvPr/>
          </p:nvSpPr>
          <p:spPr>
            <a:xfrm>
              <a:off x="1893900" y="263750"/>
              <a:ext cx="9325" cy="6975"/>
            </a:xfrm>
            <a:custGeom>
              <a:avLst/>
              <a:gdLst/>
              <a:ahLst/>
              <a:cxnLst/>
              <a:rect l="l" t="t" r="r" b="b"/>
              <a:pathLst>
                <a:path w="373" h="279" extrusionOk="0">
                  <a:moveTo>
                    <a:pt x="46" y="115"/>
                  </a:moveTo>
                  <a:cubicBezTo>
                    <a:pt x="112" y="190"/>
                    <a:pt x="232" y="279"/>
                    <a:pt x="336" y="260"/>
                  </a:cubicBezTo>
                  <a:cubicBezTo>
                    <a:pt x="361" y="256"/>
                    <a:pt x="373" y="229"/>
                    <a:pt x="358" y="208"/>
                  </a:cubicBezTo>
                  <a:cubicBezTo>
                    <a:pt x="327" y="165"/>
                    <a:pt x="282" y="148"/>
                    <a:pt x="236" y="127"/>
                  </a:cubicBezTo>
                  <a:cubicBezTo>
                    <a:pt x="196" y="107"/>
                    <a:pt x="160" y="83"/>
                    <a:pt x="130" y="51"/>
                  </a:cubicBezTo>
                  <a:cubicBezTo>
                    <a:pt x="84" y="1"/>
                    <a:pt x="1" y="64"/>
                    <a:pt x="46" y="1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3"/>
            <p:cNvSpPr/>
            <p:nvPr/>
          </p:nvSpPr>
          <p:spPr>
            <a:xfrm>
              <a:off x="2078675" y="200800"/>
              <a:ext cx="9950" cy="5500"/>
            </a:xfrm>
            <a:custGeom>
              <a:avLst/>
              <a:gdLst/>
              <a:ahLst/>
              <a:cxnLst/>
              <a:rect l="l" t="t" r="r" b="b"/>
              <a:pathLst>
                <a:path w="398" h="220" extrusionOk="0">
                  <a:moveTo>
                    <a:pt x="382" y="2"/>
                  </a:moveTo>
                  <a:cubicBezTo>
                    <a:pt x="304" y="4"/>
                    <a:pt x="228" y="19"/>
                    <a:pt x="157" y="54"/>
                  </a:cubicBezTo>
                  <a:cubicBezTo>
                    <a:pt x="97" y="84"/>
                    <a:pt x="27" y="113"/>
                    <a:pt x="4" y="180"/>
                  </a:cubicBezTo>
                  <a:cubicBezTo>
                    <a:pt x="0" y="194"/>
                    <a:pt x="7" y="212"/>
                    <a:pt x="24" y="214"/>
                  </a:cubicBezTo>
                  <a:cubicBezTo>
                    <a:pt x="89" y="219"/>
                    <a:pt x="141" y="180"/>
                    <a:pt x="196" y="151"/>
                  </a:cubicBezTo>
                  <a:cubicBezTo>
                    <a:pt x="267" y="114"/>
                    <a:pt x="332" y="72"/>
                    <a:pt x="389" y="19"/>
                  </a:cubicBezTo>
                  <a:cubicBezTo>
                    <a:pt x="397" y="12"/>
                    <a:pt x="393" y="1"/>
                    <a:pt x="382" y="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3"/>
            <p:cNvSpPr/>
            <p:nvPr/>
          </p:nvSpPr>
          <p:spPr>
            <a:xfrm>
              <a:off x="2080275" y="197850"/>
              <a:ext cx="5575" cy="3275"/>
            </a:xfrm>
            <a:custGeom>
              <a:avLst/>
              <a:gdLst/>
              <a:ahLst/>
              <a:cxnLst/>
              <a:rect l="l" t="t" r="r" b="b"/>
              <a:pathLst>
                <a:path w="223" h="131" extrusionOk="0">
                  <a:moveTo>
                    <a:pt x="184" y="6"/>
                  </a:moveTo>
                  <a:cubicBezTo>
                    <a:pt x="132" y="18"/>
                    <a:pt x="61" y="25"/>
                    <a:pt x="18" y="60"/>
                  </a:cubicBezTo>
                  <a:cubicBezTo>
                    <a:pt x="8" y="68"/>
                    <a:pt x="1" y="82"/>
                    <a:pt x="4" y="95"/>
                  </a:cubicBezTo>
                  <a:cubicBezTo>
                    <a:pt x="5" y="102"/>
                    <a:pt x="8" y="107"/>
                    <a:pt x="11" y="114"/>
                  </a:cubicBezTo>
                  <a:cubicBezTo>
                    <a:pt x="18" y="125"/>
                    <a:pt x="34" y="130"/>
                    <a:pt x="46" y="128"/>
                  </a:cubicBezTo>
                  <a:cubicBezTo>
                    <a:pt x="101" y="123"/>
                    <a:pt x="156" y="79"/>
                    <a:pt x="202" y="50"/>
                  </a:cubicBezTo>
                  <a:cubicBezTo>
                    <a:pt x="222" y="38"/>
                    <a:pt x="207" y="1"/>
                    <a:pt x="184" y="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3"/>
            <p:cNvSpPr/>
            <p:nvPr/>
          </p:nvSpPr>
          <p:spPr>
            <a:xfrm>
              <a:off x="2077225" y="194750"/>
              <a:ext cx="6725" cy="4675"/>
            </a:xfrm>
            <a:custGeom>
              <a:avLst/>
              <a:gdLst/>
              <a:ahLst/>
              <a:cxnLst/>
              <a:rect l="l" t="t" r="r" b="b"/>
              <a:pathLst>
                <a:path w="269" h="187" extrusionOk="0">
                  <a:moveTo>
                    <a:pt x="225" y="7"/>
                  </a:moveTo>
                  <a:cubicBezTo>
                    <a:pt x="204" y="11"/>
                    <a:pt x="182" y="6"/>
                    <a:pt x="160" y="9"/>
                  </a:cubicBezTo>
                  <a:cubicBezTo>
                    <a:pt x="133" y="11"/>
                    <a:pt x="109" y="16"/>
                    <a:pt x="82" y="24"/>
                  </a:cubicBezTo>
                  <a:cubicBezTo>
                    <a:pt x="0" y="47"/>
                    <a:pt x="58" y="186"/>
                    <a:pt x="132" y="145"/>
                  </a:cubicBezTo>
                  <a:cubicBezTo>
                    <a:pt x="154" y="133"/>
                    <a:pt x="173" y="121"/>
                    <a:pt x="192" y="105"/>
                  </a:cubicBezTo>
                  <a:cubicBezTo>
                    <a:pt x="211" y="90"/>
                    <a:pt x="226" y="69"/>
                    <a:pt x="246" y="56"/>
                  </a:cubicBezTo>
                  <a:cubicBezTo>
                    <a:pt x="268" y="41"/>
                    <a:pt x="251" y="1"/>
                    <a:pt x="225" y="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3"/>
            <p:cNvSpPr/>
            <p:nvPr/>
          </p:nvSpPr>
          <p:spPr>
            <a:xfrm>
              <a:off x="2043050" y="111200"/>
              <a:ext cx="8825" cy="5125"/>
            </a:xfrm>
            <a:custGeom>
              <a:avLst/>
              <a:gdLst/>
              <a:ahLst/>
              <a:cxnLst/>
              <a:rect l="l" t="t" r="r" b="b"/>
              <a:pathLst>
                <a:path w="353" h="205" extrusionOk="0">
                  <a:moveTo>
                    <a:pt x="337" y="11"/>
                  </a:moveTo>
                  <a:cubicBezTo>
                    <a:pt x="295" y="1"/>
                    <a:pt x="257" y="16"/>
                    <a:pt x="215" y="22"/>
                  </a:cubicBezTo>
                  <a:cubicBezTo>
                    <a:pt x="164" y="29"/>
                    <a:pt x="113" y="55"/>
                    <a:pt x="66" y="76"/>
                  </a:cubicBezTo>
                  <a:cubicBezTo>
                    <a:pt x="0" y="106"/>
                    <a:pt x="41" y="204"/>
                    <a:pt x="109" y="180"/>
                  </a:cubicBezTo>
                  <a:cubicBezTo>
                    <a:pt x="151" y="164"/>
                    <a:pt x="199" y="147"/>
                    <a:pt x="237" y="122"/>
                  </a:cubicBezTo>
                  <a:cubicBezTo>
                    <a:pt x="275" y="97"/>
                    <a:pt x="323" y="75"/>
                    <a:pt x="347" y="35"/>
                  </a:cubicBezTo>
                  <a:cubicBezTo>
                    <a:pt x="353" y="24"/>
                    <a:pt x="348" y="14"/>
                    <a:pt x="337" y="1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2043050" y="109075"/>
              <a:ext cx="6500" cy="4250"/>
            </a:xfrm>
            <a:custGeom>
              <a:avLst/>
              <a:gdLst/>
              <a:ahLst/>
              <a:cxnLst/>
              <a:rect l="l" t="t" r="r" b="b"/>
              <a:pathLst>
                <a:path w="260" h="170" extrusionOk="0">
                  <a:moveTo>
                    <a:pt x="243" y="23"/>
                  </a:moveTo>
                  <a:cubicBezTo>
                    <a:pt x="215" y="0"/>
                    <a:pt x="195" y="0"/>
                    <a:pt x="160" y="5"/>
                  </a:cubicBezTo>
                  <a:cubicBezTo>
                    <a:pt x="128" y="10"/>
                    <a:pt x="100" y="19"/>
                    <a:pt x="71" y="32"/>
                  </a:cubicBezTo>
                  <a:cubicBezTo>
                    <a:pt x="1" y="64"/>
                    <a:pt x="45" y="169"/>
                    <a:pt x="116" y="142"/>
                  </a:cubicBezTo>
                  <a:cubicBezTo>
                    <a:pt x="155" y="127"/>
                    <a:pt x="186" y="107"/>
                    <a:pt x="219" y="84"/>
                  </a:cubicBezTo>
                  <a:cubicBezTo>
                    <a:pt x="230" y="75"/>
                    <a:pt x="259" y="37"/>
                    <a:pt x="243"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3"/>
            <p:cNvSpPr/>
            <p:nvPr/>
          </p:nvSpPr>
          <p:spPr>
            <a:xfrm>
              <a:off x="2040825" y="104675"/>
              <a:ext cx="7575" cy="5125"/>
            </a:xfrm>
            <a:custGeom>
              <a:avLst/>
              <a:gdLst/>
              <a:ahLst/>
              <a:cxnLst/>
              <a:rect l="l" t="t" r="r" b="b"/>
              <a:pathLst>
                <a:path w="303" h="205" extrusionOk="0">
                  <a:moveTo>
                    <a:pt x="231" y="11"/>
                  </a:moveTo>
                  <a:cubicBezTo>
                    <a:pt x="185" y="23"/>
                    <a:pt x="130" y="14"/>
                    <a:pt x="87" y="36"/>
                  </a:cubicBezTo>
                  <a:cubicBezTo>
                    <a:pt x="1" y="83"/>
                    <a:pt x="52" y="205"/>
                    <a:pt x="145" y="176"/>
                  </a:cubicBezTo>
                  <a:cubicBezTo>
                    <a:pt x="191" y="162"/>
                    <a:pt x="224" y="117"/>
                    <a:pt x="265" y="92"/>
                  </a:cubicBezTo>
                  <a:cubicBezTo>
                    <a:pt x="303" y="69"/>
                    <a:pt x="274" y="1"/>
                    <a:pt x="231" y="1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a:off x="2004475" y="22150"/>
              <a:ext cx="10925" cy="7300"/>
            </a:xfrm>
            <a:custGeom>
              <a:avLst/>
              <a:gdLst/>
              <a:ahLst/>
              <a:cxnLst/>
              <a:rect l="l" t="t" r="r" b="b"/>
              <a:pathLst>
                <a:path w="437" h="292" extrusionOk="0">
                  <a:moveTo>
                    <a:pt x="343" y="19"/>
                  </a:moveTo>
                  <a:cubicBezTo>
                    <a:pt x="263" y="53"/>
                    <a:pt x="186" y="96"/>
                    <a:pt x="107" y="133"/>
                  </a:cubicBezTo>
                  <a:cubicBezTo>
                    <a:pt x="76" y="148"/>
                    <a:pt x="0" y="194"/>
                    <a:pt x="35" y="239"/>
                  </a:cubicBezTo>
                  <a:cubicBezTo>
                    <a:pt x="76" y="292"/>
                    <a:pt x="157" y="250"/>
                    <a:pt x="204" y="230"/>
                  </a:cubicBezTo>
                  <a:cubicBezTo>
                    <a:pt x="279" y="198"/>
                    <a:pt x="348" y="157"/>
                    <a:pt x="403" y="96"/>
                  </a:cubicBezTo>
                  <a:cubicBezTo>
                    <a:pt x="437" y="58"/>
                    <a:pt x="388" y="0"/>
                    <a:pt x="343"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3"/>
            <p:cNvSpPr/>
            <p:nvPr/>
          </p:nvSpPr>
          <p:spPr>
            <a:xfrm>
              <a:off x="2003550" y="18350"/>
              <a:ext cx="8050" cy="5950"/>
            </a:xfrm>
            <a:custGeom>
              <a:avLst/>
              <a:gdLst/>
              <a:ahLst/>
              <a:cxnLst/>
              <a:rect l="l" t="t" r="r" b="b"/>
              <a:pathLst>
                <a:path w="322" h="238" extrusionOk="0">
                  <a:moveTo>
                    <a:pt x="226" y="19"/>
                  </a:moveTo>
                  <a:cubicBezTo>
                    <a:pt x="161" y="40"/>
                    <a:pt x="87" y="54"/>
                    <a:pt x="42" y="109"/>
                  </a:cubicBezTo>
                  <a:cubicBezTo>
                    <a:pt x="1" y="160"/>
                    <a:pt x="61" y="238"/>
                    <a:pt x="121" y="211"/>
                  </a:cubicBezTo>
                  <a:cubicBezTo>
                    <a:pt x="173" y="187"/>
                    <a:pt x="213" y="140"/>
                    <a:pt x="264" y="113"/>
                  </a:cubicBezTo>
                  <a:cubicBezTo>
                    <a:pt x="322" y="82"/>
                    <a:pt x="288" y="0"/>
                    <a:pt x="226"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3"/>
            <p:cNvSpPr/>
            <p:nvPr/>
          </p:nvSpPr>
          <p:spPr>
            <a:xfrm>
              <a:off x="2003325" y="16100"/>
              <a:ext cx="6025" cy="4375"/>
            </a:xfrm>
            <a:custGeom>
              <a:avLst/>
              <a:gdLst/>
              <a:ahLst/>
              <a:cxnLst/>
              <a:rect l="l" t="t" r="r" b="b"/>
              <a:pathLst>
                <a:path w="241" h="175" extrusionOk="0">
                  <a:moveTo>
                    <a:pt x="138" y="23"/>
                  </a:moveTo>
                  <a:cubicBezTo>
                    <a:pt x="93" y="39"/>
                    <a:pt x="37" y="51"/>
                    <a:pt x="12" y="96"/>
                  </a:cubicBezTo>
                  <a:cubicBezTo>
                    <a:pt x="1" y="117"/>
                    <a:pt x="15" y="152"/>
                    <a:pt x="39" y="159"/>
                  </a:cubicBezTo>
                  <a:cubicBezTo>
                    <a:pt x="87" y="174"/>
                    <a:pt x="136" y="144"/>
                    <a:pt x="179" y="123"/>
                  </a:cubicBezTo>
                  <a:cubicBezTo>
                    <a:pt x="241" y="93"/>
                    <a:pt x="203" y="0"/>
                    <a:pt x="138"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3"/>
            <p:cNvSpPr/>
            <p:nvPr/>
          </p:nvSpPr>
          <p:spPr>
            <a:xfrm>
              <a:off x="2005500" y="-33550"/>
              <a:ext cx="5125" cy="7225"/>
            </a:xfrm>
            <a:custGeom>
              <a:avLst/>
              <a:gdLst/>
              <a:ahLst/>
              <a:cxnLst/>
              <a:rect l="l" t="t" r="r" b="b"/>
              <a:pathLst>
                <a:path w="205" h="289" extrusionOk="0">
                  <a:moveTo>
                    <a:pt x="105" y="39"/>
                  </a:moveTo>
                  <a:cubicBezTo>
                    <a:pt x="74" y="71"/>
                    <a:pt x="52" y="106"/>
                    <a:pt x="30" y="145"/>
                  </a:cubicBezTo>
                  <a:cubicBezTo>
                    <a:pt x="8" y="184"/>
                    <a:pt x="0" y="227"/>
                    <a:pt x="13" y="270"/>
                  </a:cubicBezTo>
                  <a:cubicBezTo>
                    <a:pt x="17" y="282"/>
                    <a:pt x="33" y="288"/>
                    <a:pt x="45" y="283"/>
                  </a:cubicBezTo>
                  <a:cubicBezTo>
                    <a:pt x="60" y="275"/>
                    <a:pt x="78" y="265"/>
                    <a:pt x="88" y="252"/>
                  </a:cubicBezTo>
                  <a:cubicBezTo>
                    <a:pt x="101" y="236"/>
                    <a:pt x="109" y="214"/>
                    <a:pt x="118" y="196"/>
                  </a:cubicBezTo>
                  <a:cubicBezTo>
                    <a:pt x="137" y="161"/>
                    <a:pt x="150" y="123"/>
                    <a:pt x="172" y="90"/>
                  </a:cubicBezTo>
                  <a:cubicBezTo>
                    <a:pt x="205" y="44"/>
                    <a:pt x="143" y="1"/>
                    <a:pt x="105" y="3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3"/>
            <p:cNvSpPr/>
            <p:nvPr/>
          </p:nvSpPr>
          <p:spPr>
            <a:xfrm>
              <a:off x="1999500" y="-34600"/>
              <a:ext cx="6725" cy="9625"/>
            </a:xfrm>
            <a:custGeom>
              <a:avLst/>
              <a:gdLst/>
              <a:ahLst/>
              <a:cxnLst/>
              <a:rect l="l" t="t" r="r" b="b"/>
              <a:pathLst>
                <a:path w="269" h="385" extrusionOk="0">
                  <a:moveTo>
                    <a:pt x="154" y="48"/>
                  </a:moveTo>
                  <a:cubicBezTo>
                    <a:pt x="97" y="105"/>
                    <a:pt x="47" y="171"/>
                    <a:pt x="25" y="250"/>
                  </a:cubicBezTo>
                  <a:cubicBezTo>
                    <a:pt x="0" y="338"/>
                    <a:pt x="111" y="384"/>
                    <a:pt x="156" y="304"/>
                  </a:cubicBezTo>
                  <a:cubicBezTo>
                    <a:pt x="188" y="248"/>
                    <a:pt x="197" y="181"/>
                    <a:pt x="234" y="128"/>
                  </a:cubicBezTo>
                  <a:cubicBezTo>
                    <a:pt x="268" y="77"/>
                    <a:pt x="202" y="0"/>
                    <a:pt x="154" y="4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3"/>
            <p:cNvSpPr/>
            <p:nvPr/>
          </p:nvSpPr>
          <p:spPr>
            <a:xfrm>
              <a:off x="1989700" y="-34325"/>
              <a:ext cx="9575" cy="10075"/>
            </a:xfrm>
            <a:custGeom>
              <a:avLst/>
              <a:gdLst/>
              <a:ahLst/>
              <a:cxnLst/>
              <a:rect l="l" t="t" r="r" b="b"/>
              <a:pathLst>
                <a:path w="383" h="403" extrusionOk="0">
                  <a:moveTo>
                    <a:pt x="280" y="25"/>
                  </a:moveTo>
                  <a:cubicBezTo>
                    <a:pt x="215" y="49"/>
                    <a:pt x="153" y="84"/>
                    <a:pt x="108" y="138"/>
                  </a:cubicBezTo>
                  <a:cubicBezTo>
                    <a:pt x="65" y="191"/>
                    <a:pt x="0" y="302"/>
                    <a:pt x="51" y="367"/>
                  </a:cubicBezTo>
                  <a:cubicBezTo>
                    <a:pt x="71" y="393"/>
                    <a:pt x="106" y="403"/>
                    <a:pt x="137" y="390"/>
                  </a:cubicBezTo>
                  <a:cubicBezTo>
                    <a:pt x="177" y="373"/>
                    <a:pt x="194" y="323"/>
                    <a:pt x="208" y="286"/>
                  </a:cubicBezTo>
                  <a:cubicBezTo>
                    <a:pt x="231" y="222"/>
                    <a:pt x="259" y="157"/>
                    <a:pt x="321" y="124"/>
                  </a:cubicBezTo>
                  <a:cubicBezTo>
                    <a:pt x="383" y="93"/>
                    <a:pt x="347" y="0"/>
                    <a:pt x="280" y="2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3"/>
            <p:cNvSpPr/>
            <p:nvPr/>
          </p:nvSpPr>
          <p:spPr>
            <a:xfrm>
              <a:off x="2044950" y="58900"/>
              <a:ext cx="3800" cy="4400"/>
            </a:xfrm>
            <a:custGeom>
              <a:avLst/>
              <a:gdLst/>
              <a:ahLst/>
              <a:cxnLst/>
              <a:rect l="l" t="t" r="r" b="b"/>
              <a:pathLst>
                <a:path w="152" h="176" extrusionOk="0">
                  <a:moveTo>
                    <a:pt x="49" y="51"/>
                  </a:moveTo>
                  <a:cubicBezTo>
                    <a:pt x="41" y="69"/>
                    <a:pt x="27" y="81"/>
                    <a:pt x="16" y="97"/>
                  </a:cubicBezTo>
                  <a:cubicBezTo>
                    <a:pt x="7" y="109"/>
                    <a:pt x="0" y="128"/>
                    <a:pt x="9" y="143"/>
                  </a:cubicBezTo>
                  <a:cubicBezTo>
                    <a:pt x="4" y="136"/>
                    <a:pt x="8" y="149"/>
                    <a:pt x="8" y="150"/>
                  </a:cubicBezTo>
                  <a:cubicBezTo>
                    <a:pt x="9" y="156"/>
                    <a:pt x="12" y="160"/>
                    <a:pt x="15" y="166"/>
                  </a:cubicBezTo>
                  <a:cubicBezTo>
                    <a:pt x="18" y="172"/>
                    <a:pt x="28" y="175"/>
                    <a:pt x="34" y="173"/>
                  </a:cubicBezTo>
                  <a:cubicBezTo>
                    <a:pt x="43" y="173"/>
                    <a:pt x="50" y="168"/>
                    <a:pt x="58" y="166"/>
                  </a:cubicBezTo>
                  <a:cubicBezTo>
                    <a:pt x="51" y="166"/>
                    <a:pt x="45" y="166"/>
                    <a:pt x="38" y="167"/>
                  </a:cubicBezTo>
                  <a:cubicBezTo>
                    <a:pt x="64" y="173"/>
                    <a:pt x="79" y="153"/>
                    <a:pt x="94" y="137"/>
                  </a:cubicBezTo>
                  <a:cubicBezTo>
                    <a:pt x="108" y="120"/>
                    <a:pt x="120" y="104"/>
                    <a:pt x="128" y="84"/>
                  </a:cubicBezTo>
                  <a:cubicBezTo>
                    <a:pt x="151" y="34"/>
                    <a:pt x="72" y="1"/>
                    <a:pt x="49" y="5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3"/>
            <p:cNvSpPr/>
            <p:nvPr/>
          </p:nvSpPr>
          <p:spPr>
            <a:xfrm>
              <a:off x="2037425" y="53925"/>
              <a:ext cx="7550" cy="10275"/>
            </a:xfrm>
            <a:custGeom>
              <a:avLst/>
              <a:gdLst/>
              <a:ahLst/>
              <a:cxnLst/>
              <a:rect l="l" t="t" r="r" b="b"/>
              <a:pathLst>
                <a:path w="302" h="411" extrusionOk="0">
                  <a:moveTo>
                    <a:pt x="181" y="57"/>
                  </a:moveTo>
                  <a:cubicBezTo>
                    <a:pt x="119" y="139"/>
                    <a:pt x="1" y="252"/>
                    <a:pt x="43" y="365"/>
                  </a:cubicBezTo>
                  <a:cubicBezTo>
                    <a:pt x="55" y="398"/>
                    <a:pt x="100" y="411"/>
                    <a:pt x="127" y="388"/>
                  </a:cubicBezTo>
                  <a:cubicBezTo>
                    <a:pt x="165" y="355"/>
                    <a:pt x="184" y="305"/>
                    <a:pt x="201" y="259"/>
                  </a:cubicBezTo>
                  <a:cubicBezTo>
                    <a:pt x="217" y="210"/>
                    <a:pt x="241" y="166"/>
                    <a:pt x="267" y="122"/>
                  </a:cubicBezTo>
                  <a:cubicBezTo>
                    <a:pt x="302" y="64"/>
                    <a:pt x="224" y="0"/>
                    <a:pt x="181" y="5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3"/>
            <p:cNvSpPr/>
            <p:nvPr/>
          </p:nvSpPr>
          <p:spPr>
            <a:xfrm>
              <a:off x="2028450" y="52125"/>
              <a:ext cx="8025" cy="10375"/>
            </a:xfrm>
            <a:custGeom>
              <a:avLst/>
              <a:gdLst/>
              <a:ahLst/>
              <a:cxnLst/>
              <a:rect l="l" t="t" r="r" b="b"/>
              <a:pathLst>
                <a:path w="321" h="415" extrusionOk="0">
                  <a:moveTo>
                    <a:pt x="180" y="46"/>
                  </a:moveTo>
                  <a:cubicBezTo>
                    <a:pt x="121" y="86"/>
                    <a:pt x="66" y="126"/>
                    <a:pt x="30" y="188"/>
                  </a:cubicBezTo>
                  <a:cubicBezTo>
                    <a:pt x="14" y="218"/>
                    <a:pt x="5" y="249"/>
                    <a:pt x="3" y="283"/>
                  </a:cubicBezTo>
                  <a:cubicBezTo>
                    <a:pt x="1" y="334"/>
                    <a:pt x="16" y="362"/>
                    <a:pt x="51" y="396"/>
                  </a:cubicBezTo>
                  <a:cubicBezTo>
                    <a:pt x="73" y="415"/>
                    <a:pt x="108" y="406"/>
                    <a:pt x="124" y="386"/>
                  </a:cubicBezTo>
                  <a:cubicBezTo>
                    <a:pt x="134" y="374"/>
                    <a:pt x="147" y="364"/>
                    <a:pt x="154" y="348"/>
                  </a:cubicBezTo>
                  <a:cubicBezTo>
                    <a:pt x="160" y="334"/>
                    <a:pt x="161" y="318"/>
                    <a:pt x="165" y="304"/>
                  </a:cubicBezTo>
                  <a:cubicBezTo>
                    <a:pt x="184" y="244"/>
                    <a:pt x="209" y="189"/>
                    <a:pt x="258" y="147"/>
                  </a:cubicBezTo>
                  <a:cubicBezTo>
                    <a:pt x="320" y="93"/>
                    <a:pt x="248" y="1"/>
                    <a:pt x="180" y="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1388100" y="1700725"/>
            <a:ext cx="6367800" cy="9879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277" name="Google Shape;277;p34"/>
          <p:cNvGrpSpPr/>
          <p:nvPr/>
        </p:nvGrpSpPr>
        <p:grpSpPr>
          <a:xfrm flipH="1">
            <a:off x="-637" y="-1"/>
            <a:ext cx="9145220" cy="5153267"/>
            <a:chOff x="3278275" y="3094200"/>
            <a:chExt cx="1729200" cy="972700"/>
          </a:xfrm>
        </p:grpSpPr>
        <p:sp>
          <p:nvSpPr>
            <p:cNvPr id="278" name="Google Shape;278;p34"/>
            <p:cNvSpPr/>
            <p:nvPr/>
          </p:nvSpPr>
          <p:spPr>
            <a:xfrm>
              <a:off x="4656225" y="3744450"/>
              <a:ext cx="351250" cy="322450"/>
            </a:xfrm>
            <a:custGeom>
              <a:avLst/>
              <a:gdLst/>
              <a:ahLst/>
              <a:cxnLst/>
              <a:rect l="l" t="t" r="r" b="b"/>
              <a:pathLst>
                <a:path w="14050" h="12898" extrusionOk="0">
                  <a:moveTo>
                    <a:pt x="11750" y="1"/>
                  </a:moveTo>
                  <a:cubicBezTo>
                    <a:pt x="12537" y="1"/>
                    <a:pt x="13306" y="72"/>
                    <a:pt x="14050" y="209"/>
                  </a:cubicBezTo>
                  <a:lnTo>
                    <a:pt x="14050" y="12898"/>
                  </a:lnTo>
                  <a:lnTo>
                    <a:pt x="207" y="12898"/>
                  </a:lnTo>
                  <a:cubicBezTo>
                    <a:pt x="72" y="12238"/>
                    <a:pt x="0" y="11557"/>
                    <a:pt x="0" y="10862"/>
                  </a:cubicBezTo>
                  <a:cubicBezTo>
                    <a:pt x="0" y="4863"/>
                    <a:pt x="5261" y="1"/>
                    <a:pt x="117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4"/>
            <p:cNvSpPr/>
            <p:nvPr/>
          </p:nvSpPr>
          <p:spPr>
            <a:xfrm>
              <a:off x="3278275" y="3094200"/>
              <a:ext cx="280500" cy="280525"/>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34"/>
          <p:cNvGrpSpPr/>
          <p:nvPr/>
        </p:nvGrpSpPr>
        <p:grpSpPr>
          <a:xfrm>
            <a:off x="713227" y="539492"/>
            <a:ext cx="463564" cy="521230"/>
            <a:chOff x="4869075" y="1281100"/>
            <a:chExt cx="248800" cy="279750"/>
          </a:xfrm>
        </p:grpSpPr>
        <p:sp>
          <p:nvSpPr>
            <p:cNvPr id="281" name="Google Shape;281;p34"/>
            <p:cNvSpPr/>
            <p:nvPr/>
          </p:nvSpPr>
          <p:spPr>
            <a:xfrm>
              <a:off x="4882325" y="1297825"/>
              <a:ext cx="235550" cy="261325"/>
            </a:xfrm>
            <a:custGeom>
              <a:avLst/>
              <a:gdLst/>
              <a:ahLst/>
              <a:cxnLst/>
              <a:rect l="l" t="t" r="r" b="b"/>
              <a:pathLst>
                <a:path w="9422" h="10453" extrusionOk="0">
                  <a:moveTo>
                    <a:pt x="4675" y="5136"/>
                  </a:moveTo>
                  <a:lnTo>
                    <a:pt x="6324" y="3743"/>
                  </a:lnTo>
                  <a:lnTo>
                    <a:pt x="5560" y="5621"/>
                  </a:lnTo>
                  <a:close/>
                  <a:moveTo>
                    <a:pt x="5564" y="6047"/>
                  </a:moveTo>
                  <a:lnTo>
                    <a:pt x="4257" y="5331"/>
                  </a:lnTo>
                  <a:cubicBezTo>
                    <a:pt x="4167" y="5282"/>
                    <a:pt x="4135" y="5169"/>
                    <a:pt x="4185" y="5079"/>
                  </a:cubicBezTo>
                  <a:cubicBezTo>
                    <a:pt x="4196" y="5058"/>
                    <a:pt x="4210" y="5041"/>
                    <a:pt x="4228" y="5027"/>
                  </a:cubicBezTo>
                  <a:lnTo>
                    <a:pt x="6659" y="2972"/>
                  </a:lnTo>
                  <a:cubicBezTo>
                    <a:pt x="6738" y="2906"/>
                    <a:pt x="6856" y="2916"/>
                    <a:pt x="6922" y="2994"/>
                  </a:cubicBezTo>
                  <a:cubicBezTo>
                    <a:pt x="6970" y="3052"/>
                    <a:pt x="6978" y="3129"/>
                    <a:pt x="6948" y="3193"/>
                  </a:cubicBezTo>
                  <a:lnTo>
                    <a:pt x="5826" y="5954"/>
                  </a:lnTo>
                  <a:cubicBezTo>
                    <a:pt x="5787" y="6049"/>
                    <a:pt x="5679" y="6095"/>
                    <a:pt x="5584" y="6056"/>
                  </a:cubicBezTo>
                  <a:cubicBezTo>
                    <a:pt x="5578" y="6054"/>
                    <a:pt x="5571" y="6050"/>
                    <a:pt x="5564" y="6047"/>
                  </a:cubicBezTo>
                  <a:close/>
                  <a:moveTo>
                    <a:pt x="85" y="5938"/>
                  </a:moveTo>
                  <a:lnTo>
                    <a:pt x="7589" y="46"/>
                  </a:lnTo>
                  <a:cubicBezTo>
                    <a:pt x="7623" y="17"/>
                    <a:pt x="7668" y="0"/>
                    <a:pt x="7716" y="2"/>
                  </a:cubicBezTo>
                  <a:cubicBezTo>
                    <a:pt x="8124" y="15"/>
                    <a:pt x="8469" y="115"/>
                    <a:pt x="8751" y="300"/>
                  </a:cubicBezTo>
                  <a:cubicBezTo>
                    <a:pt x="9036" y="488"/>
                    <a:pt x="9253" y="761"/>
                    <a:pt x="9403" y="1118"/>
                  </a:cubicBezTo>
                  <a:lnTo>
                    <a:pt x="9403" y="1118"/>
                  </a:lnTo>
                  <a:cubicBezTo>
                    <a:pt x="9419" y="1157"/>
                    <a:pt x="9422" y="1202"/>
                    <a:pt x="9408" y="1245"/>
                  </a:cubicBezTo>
                  <a:lnTo>
                    <a:pt x="6548" y="10314"/>
                  </a:lnTo>
                  <a:cubicBezTo>
                    <a:pt x="6528" y="10394"/>
                    <a:pt x="6454" y="10452"/>
                    <a:pt x="6368" y="10452"/>
                  </a:cubicBezTo>
                  <a:cubicBezTo>
                    <a:pt x="6011" y="10449"/>
                    <a:pt x="5658" y="10356"/>
                    <a:pt x="5310" y="10173"/>
                  </a:cubicBezTo>
                  <a:cubicBezTo>
                    <a:pt x="4973" y="9996"/>
                    <a:pt x="4641" y="9733"/>
                    <a:pt x="4312" y="9385"/>
                  </a:cubicBezTo>
                  <a:cubicBezTo>
                    <a:pt x="4264" y="9337"/>
                    <a:pt x="4245" y="9264"/>
                    <a:pt x="4267" y="9196"/>
                  </a:cubicBezTo>
                  <a:lnTo>
                    <a:pt x="4764" y="7663"/>
                  </a:lnTo>
                  <a:lnTo>
                    <a:pt x="3017" y="6719"/>
                  </a:lnTo>
                  <a:lnTo>
                    <a:pt x="1750" y="7748"/>
                  </a:lnTo>
                  <a:lnTo>
                    <a:pt x="1750" y="7747"/>
                  </a:lnTo>
                  <a:cubicBezTo>
                    <a:pt x="1694" y="7794"/>
                    <a:pt x="1614" y="7804"/>
                    <a:pt x="1545" y="7768"/>
                  </a:cubicBezTo>
                  <a:cubicBezTo>
                    <a:pt x="1126" y="7546"/>
                    <a:pt x="790" y="7301"/>
                    <a:pt x="536" y="7033"/>
                  </a:cubicBezTo>
                  <a:cubicBezTo>
                    <a:pt x="279" y="6760"/>
                    <a:pt x="107" y="6463"/>
                    <a:pt x="23" y="6142"/>
                  </a:cubicBezTo>
                  <a:cubicBezTo>
                    <a:pt x="0" y="6070"/>
                    <a:pt x="22" y="5988"/>
                    <a:pt x="85" y="5938"/>
                  </a:cubicBezTo>
                  <a:close/>
                  <a:moveTo>
                    <a:pt x="7770" y="376"/>
                  </a:moveTo>
                  <a:lnTo>
                    <a:pt x="414" y="6152"/>
                  </a:lnTo>
                  <a:cubicBezTo>
                    <a:pt x="490" y="6373"/>
                    <a:pt x="621" y="6582"/>
                    <a:pt x="807" y="6778"/>
                  </a:cubicBezTo>
                  <a:cubicBezTo>
                    <a:pt x="1009" y="6993"/>
                    <a:pt x="1277" y="7193"/>
                    <a:pt x="1612" y="7381"/>
                  </a:cubicBezTo>
                  <a:lnTo>
                    <a:pt x="2878" y="6351"/>
                  </a:lnTo>
                  <a:cubicBezTo>
                    <a:pt x="2938" y="6302"/>
                    <a:pt x="3020" y="6297"/>
                    <a:pt x="3084" y="6332"/>
                  </a:cubicBezTo>
                  <a:lnTo>
                    <a:pt x="3085" y="6332"/>
                  </a:lnTo>
                  <a:lnTo>
                    <a:pt x="5077" y="7409"/>
                  </a:lnTo>
                  <a:cubicBezTo>
                    <a:pt x="5162" y="7455"/>
                    <a:pt x="5197" y="7557"/>
                    <a:pt x="5161" y="7644"/>
                  </a:cubicBezTo>
                  <a:lnTo>
                    <a:pt x="4655" y="9205"/>
                  </a:lnTo>
                  <a:cubicBezTo>
                    <a:pt x="4930" y="9485"/>
                    <a:pt x="5206" y="9698"/>
                    <a:pt x="5485" y="9844"/>
                  </a:cubicBezTo>
                  <a:cubicBezTo>
                    <a:pt x="5734" y="9975"/>
                    <a:pt x="5984" y="10052"/>
                    <a:pt x="6235" y="10074"/>
                  </a:cubicBezTo>
                  <a:lnTo>
                    <a:pt x="9033" y="1201"/>
                  </a:lnTo>
                  <a:cubicBezTo>
                    <a:pt x="8915" y="944"/>
                    <a:pt x="8752" y="748"/>
                    <a:pt x="8545" y="611"/>
                  </a:cubicBezTo>
                  <a:cubicBezTo>
                    <a:pt x="8336" y="473"/>
                    <a:pt x="8077" y="395"/>
                    <a:pt x="7770" y="37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4"/>
            <p:cNvSpPr/>
            <p:nvPr/>
          </p:nvSpPr>
          <p:spPr>
            <a:xfrm>
              <a:off x="4921400" y="1281100"/>
              <a:ext cx="145700" cy="116975"/>
            </a:xfrm>
            <a:custGeom>
              <a:avLst/>
              <a:gdLst/>
              <a:ahLst/>
              <a:cxnLst/>
              <a:rect l="l" t="t" r="r" b="b"/>
              <a:pathLst>
                <a:path w="5828" h="4679" extrusionOk="0">
                  <a:moveTo>
                    <a:pt x="46" y="4503"/>
                  </a:moveTo>
                  <a:cubicBezTo>
                    <a:pt x="93" y="4429"/>
                    <a:pt x="140" y="4346"/>
                    <a:pt x="199" y="4280"/>
                  </a:cubicBezTo>
                  <a:cubicBezTo>
                    <a:pt x="270" y="4200"/>
                    <a:pt x="341" y="4128"/>
                    <a:pt x="423" y="4060"/>
                  </a:cubicBezTo>
                  <a:cubicBezTo>
                    <a:pt x="1699" y="2994"/>
                    <a:pt x="3127" y="1998"/>
                    <a:pt x="4429" y="966"/>
                  </a:cubicBezTo>
                  <a:cubicBezTo>
                    <a:pt x="4750" y="713"/>
                    <a:pt x="5051" y="432"/>
                    <a:pt x="5386" y="200"/>
                  </a:cubicBezTo>
                  <a:cubicBezTo>
                    <a:pt x="5476" y="137"/>
                    <a:pt x="5556" y="67"/>
                    <a:pt x="5660" y="30"/>
                  </a:cubicBezTo>
                  <a:cubicBezTo>
                    <a:pt x="5745" y="0"/>
                    <a:pt x="5827" y="82"/>
                    <a:pt x="5793" y="167"/>
                  </a:cubicBezTo>
                  <a:cubicBezTo>
                    <a:pt x="5756" y="261"/>
                    <a:pt x="5692" y="335"/>
                    <a:pt x="5626" y="409"/>
                  </a:cubicBezTo>
                  <a:cubicBezTo>
                    <a:pt x="5548" y="494"/>
                    <a:pt x="5474" y="577"/>
                    <a:pt x="5392" y="658"/>
                  </a:cubicBezTo>
                  <a:cubicBezTo>
                    <a:pt x="5247" y="801"/>
                    <a:pt x="5084" y="928"/>
                    <a:pt x="4925" y="1056"/>
                  </a:cubicBezTo>
                  <a:cubicBezTo>
                    <a:pt x="3532" y="2181"/>
                    <a:pt x="1896" y="3463"/>
                    <a:pt x="396" y="4449"/>
                  </a:cubicBezTo>
                  <a:cubicBezTo>
                    <a:pt x="314" y="4503"/>
                    <a:pt x="232" y="4553"/>
                    <a:pt x="157" y="4617"/>
                  </a:cubicBezTo>
                  <a:cubicBezTo>
                    <a:pt x="83" y="4679"/>
                    <a:pt x="1" y="4575"/>
                    <a:pt x="46" y="450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4"/>
            <p:cNvSpPr/>
            <p:nvPr/>
          </p:nvSpPr>
          <p:spPr>
            <a:xfrm>
              <a:off x="5058300" y="1460275"/>
              <a:ext cx="32575" cy="100575"/>
            </a:xfrm>
            <a:custGeom>
              <a:avLst/>
              <a:gdLst/>
              <a:ahLst/>
              <a:cxnLst/>
              <a:rect l="l" t="t" r="r" b="b"/>
              <a:pathLst>
                <a:path w="1303" h="4023" extrusionOk="0">
                  <a:moveTo>
                    <a:pt x="7" y="3953"/>
                  </a:moveTo>
                  <a:cubicBezTo>
                    <a:pt x="5" y="3903"/>
                    <a:pt x="0" y="3849"/>
                    <a:pt x="6" y="3798"/>
                  </a:cubicBezTo>
                  <a:cubicBezTo>
                    <a:pt x="13" y="3739"/>
                    <a:pt x="24" y="3682"/>
                    <a:pt x="39" y="3624"/>
                  </a:cubicBezTo>
                  <a:cubicBezTo>
                    <a:pt x="291" y="2712"/>
                    <a:pt x="636" y="1783"/>
                    <a:pt x="911" y="878"/>
                  </a:cubicBezTo>
                  <a:cubicBezTo>
                    <a:pt x="978" y="656"/>
                    <a:pt x="1028" y="427"/>
                    <a:pt x="1110" y="210"/>
                  </a:cubicBezTo>
                  <a:cubicBezTo>
                    <a:pt x="1132" y="152"/>
                    <a:pt x="1146" y="93"/>
                    <a:pt x="1183" y="42"/>
                  </a:cubicBezTo>
                  <a:cubicBezTo>
                    <a:pt x="1213" y="0"/>
                    <a:pt x="1278" y="12"/>
                    <a:pt x="1290" y="63"/>
                  </a:cubicBezTo>
                  <a:cubicBezTo>
                    <a:pt x="1302" y="119"/>
                    <a:pt x="1297" y="174"/>
                    <a:pt x="1289" y="231"/>
                  </a:cubicBezTo>
                  <a:cubicBezTo>
                    <a:pt x="1281" y="295"/>
                    <a:pt x="1274" y="358"/>
                    <a:pt x="1261" y="423"/>
                  </a:cubicBezTo>
                  <a:cubicBezTo>
                    <a:pt x="1239" y="536"/>
                    <a:pt x="1204" y="649"/>
                    <a:pt x="1172" y="760"/>
                  </a:cubicBezTo>
                  <a:cubicBezTo>
                    <a:pt x="885" y="1737"/>
                    <a:pt x="535" y="2867"/>
                    <a:pt x="154" y="3814"/>
                  </a:cubicBezTo>
                  <a:cubicBezTo>
                    <a:pt x="133" y="3865"/>
                    <a:pt x="110" y="3916"/>
                    <a:pt x="95" y="3970"/>
                  </a:cubicBezTo>
                  <a:cubicBezTo>
                    <a:pt x="81" y="4023"/>
                    <a:pt x="9" y="4001"/>
                    <a:pt x="7" y="395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4"/>
            <p:cNvSpPr/>
            <p:nvPr/>
          </p:nvSpPr>
          <p:spPr>
            <a:xfrm>
              <a:off x="4892775" y="1396600"/>
              <a:ext cx="26525" cy="20525"/>
            </a:xfrm>
            <a:custGeom>
              <a:avLst/>
              <a:gdLst/>
              <a:ahLst/>
              <a:cxnLst/>
              <a:rect l="l" t="t" r="r" b="b"/>
              <a:pathLst>
                <a:path w="1061" h="821" extrusionOk="0">
                  <a:moveTo>
                    <a:pt x="977" y="263"/>
                  </a:moveTo>
                  <a:cubicBezTo>
                    <a:pt x="870" y="394"/>
                    <a:pt x="746" y="505"/>
                    <a:pt x="612" y="609"/>
                  </a:cubicBezTo>
                  <a:cubicBezTo>
                    <a:pt x="539" y="665"/>
                    <a:pt x="457" y="713"/>
                    <a:pt x="376" y="757"/>
                  </a:cubicBezTo>
                  <a:cubicBezTo>
                    <a:pt x="363" y="765"/>
                    <a:pt x="349" y="773"/>
                    <a:pt x="335" y="781"/>
                  </a:cubicBezTo>
                  <a:cubicBezTo>
                    <a:pt x="304" y="796"/>
                    <a:pt x="289" y="787"/>
                    <a:pt x="262" y="795"/>
                  </a:cubicBezTo>
                  <a:cubicBezTo>
                    <a:pt x="203" y="814"/>
                    <a:pt x="156" y="821"/>
                    <a:pt x="95" y="802"/>
                  </a:cubicBezTo>
                  <a:cubicBezTo>
                    <a:pt x="33" y="786"/>
                    <a:pt x="0" y="707"/>
                    <a:pt x="24" y="650"/>
                  </a:cubicBezTo>
                  <a:cubicBezTo>
                    <a:pt x="42" y="605"/>
                    <a:pt x="67" y="572"/>
                    <a:pt x="106" y="543"/>
                  </a:cubicBezTo>
                  <a:cubicBezTo>
                    <a:pt x="115" y="544"/>
                    <a:pt x="122" y="538"/>
                    <a:pt x="124" y="526"/>
                  </a:cubicBezTo>
                  <a:cubicBezTo>
                    <a:pt x="150" y="493"/>
                    <a:pt x="180" y="477"/>
                    <a:pt x="215" y="456"/>
                  </a:cubicBezTo>
                  <a:cubicBezTo>
                    <a:pt x="275" y="420"/>
                    <a:pt x="330" y="376"/>
                    <a:pt x="389" y="339"/>
                  </a:cubicBezTo>
                  <a:cubicBezTo>
                    <a:pt x="530" y="247"/>
                    <a:pt x="663" y="143"/>
                    <a:pt x="812" y="63"/>
                  </a:cubicBezTo>
                  <a:cubicBezTo>
                    <a:pt x="928" y="0"/>
                    <a:pt x="1060" y="162"/>
                    <a:pt x="977" y="26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4"/>
            <p:cNvSpPr/>
            <p:nvPr/>
          </p:nvSpPr>
          <p:spPr>
            <a:xfrm>
              <a:off x="4869075" y="1461350"/>
              <a:ext cx="48625" cy="48200"/>
            </a:xfrm>
            <a:custGeom>
              <a:avLst/>
              <a:gdLst/>
              <a:ahLst/>
              <a:cxnLst/>
              <a:rect l="l" t="t" r="r" b="b"/>
              <a:pathLst>
                <a:path w="1945" h="1928" extrusionOk="0">
                  <a:moveTo>
                    <a:pt x="129" y="64"/>
                  </a:moveTo>
                  <a:cubicBezTo>
                    <a:pt x="165" y="167"/>
                    <a:pt x="222" y="255"/>
                    <a:pt x="271" y="352"/>
                  </a:cubicBezTo>
                  <a:cubicBezTo>
                    <a:pt x="317" y="443"/>
                    <a:pt x="374" y="530"/>
                    <a:pt x="434" y="613"/>
                  </a:cubicBezTo>
                  <a:cubicBezTo>
                    <a:pt x="554" y="777"/>
                    <a:pt x="711" y="923"/>
                    <a:pt x="864" y="1056"/>
                  </a:cubicBezTo>
                  <a:cubicBezTo>
                    <a:pt x="1024" y="1197"/>
                    <a:pt x="1199" y="1321"/>
                    <a:pt x="1380" y="1434"/>
                  </a:cubicBezTo>
                  <a:cubicBezTo>
                    <a:pt x="1560" y="1548"/>
                    <a:pt x="1760" y="1646"/>
                    <a:pt x="1901" y="1810"/>
                  </a:cubicBezTo>
                  <a:cubicBezTo>
                    <a:pt x="1944" y="1860"/>
                    <a:pt x="1889" y="1928"/>
                    <a:pt x="1833" y="1922"/>
                  </a:cubicBezTo>
                  <a:cubicBezTo>
                    <a:pt x="1608" y="1904"/>
                    <a:pt x="1411" y="1772"/>
                    <a:pt x="1224" y="1655"/>
                  </a:cubicBezTo>
                  <a:cubicBezTo>
                    <a:pt x="1034" y="1537"/>
                    <a:pt x="853" y="1396"/>
                    <a:pt x="687" y="1244"/>
                  </a:cubicBezTo>
                  <a:cubicBezTo>
                    <a:pt x="602" y="1166"/>
                    <a:pt x="515" y="1084"/>
                    <a:pt x="445" y="993"/>
                  </a:cubicBezTo>
                  <a:cubicBezTo>
                    <a:pt x="378" y="905"/>
                    <a:pt x="316" y="812"/>
                    <a:pt x="258" y="718"/>
                  </a:cubicBezTo>
                  <a:cubicBezTo>
                    <a:pt x="198" y="622"/>
                    <a:pt x="146" y="522"/>
                    <a:pt x="101" y="418"/>
                  </a:cubicBezTo>
                  <a:cubicBezTo>
                    <a:pt x="58" y="317"/>
                    <a:pt x="40" y="199"/>
                    <a:pt x="16" y="91"/>
                  </a:cubicBezTo>
                  <a:cubicBezTo>
                    <a:pt x="1" y="26"/>
                    <a:pt x="107" y="1"/>
                    <a:pt x="129" y="6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34"/>
          <p:cNvGrpSpPr/>
          <p:nvPr/>
        </p:nvGrpSpPr>
        <p:grpSpPr>
          <a:xfrm>
            <a:off x="1344755" y="660866"/>
            <a:ext cx="446749" cy="508560"/>
            <a:chOff x="6723325" y="-50325"/>
            <a:chExt cx="239775" cy="272950"/>
          </a:xfrm>
        </p:grpSpPr>
        <p:sp>
          <p:nvSpPr>
            <p:cNvPr id="287" name="Google Shape;287;p34"/>
            <p:cNvSpPr/>
            <p:nvPr/>
          </p:nvSpPr>
          <p:spPr>
            <a:xfrm>
              <a:off x="6745400" y="-23925"/>
              <a:ext cx="193525" cy="236875"/>
            </a:xfrm>
            <a:custGeom>
              <a:avLst/>
              <a:gdLst/>
              <a:ahLst/>
              <a:cxnLst/>
              <a:rect l="l" t="t" r="r" b="b"/>
              <a:pathLst>
                <a:path w="7741" h="9475" extrusionOk="0">
                  <a:moveTo>
                    <a:pt x="4532" y="5359"/>
                  </a:moveTo>
                  <a:cubicBezTo>
                    <a:pt x="4904" y="5333"/>
                    <a:pt x="5144" y="5372"/>
                    <a:pt x="5252" y="5476"/>
                  </a:cubicBezTo>
                  <a:cubicBezTo>
                    <a:pt x="5377" y="5597"/>
                    <a:pt x="5468" y="5730"/>
                    <a:pt x="5525" y="5875"/>
                  </a:cubicBezTo>
                  <a:cubicBezTo>
                    <a:pt x="5582" y="6020"/>
                    <a:pt x="5605" y="6179"/>
                    <a:pt x="5594" y="6353"/>
                  </a:cubicBezTo>
                  <a:lnTo>
                    <a:pt x="5594" y="6354"/>
                  </a:lnTo>
                  <a:cubicBezTo>
                    <a:pt x="5587" y="6483"/>
                    <a:pt x="5405" y="6622"/>
                    <a:pt x="5049" y="6770"/>
                  </a:cubicBezTo>
                  <a:cubicBezTo>
                    <a:pt x="4667" y="6930"/>
                    <a:pt x="4108" y="7080"/>
                    <a:pt x="3372" y="7222"/>
                  </a:cubicBezTo>
                  <a:lnTo>
                    <a:pt x="3044" y="5651"/>
                  </a:lnTo>
                  <a:cubicBezTo>
                    <a:pt x="3659" y="5482"/>
                    <a:pt x="4155" y="5386"/>
                    <a:pt x="4532" y="5359"/>
                  </a:cubicBezTo>
                  <a:close/>
                  <a:moveTo>
                    <a:pt x="2810" y="5378"/>
                  </a:moveTo>
                  <a:cubicBezTo>
                    <a:pt x="3514" y="5179"/>
                    <a:pt x="4081" y="5064"/>
                    <a:pt x="4510" y="5035"/>
                  </a:cubicBezTo>
                  <a:cubicBezTo>
                    <a:pt x="4977" y="5002"/>
                    <a:pt x="5300" y="5071"/>
                    <a:pt x="5478" y="5242"/>
                  </a:cubicBezTo>
                  <a:cubicBezTo>
                    <a:pt x="5638" y="5396"/>
                    <a:pt x="5755" y="5567"/>
                    <a:pt x="5829" y="5757"/>
                  </a:cubicBezTo>
                  <a:cubicBezTo>
                    <a:pt x="5902" y="5947"/>
                    <a:pt x="5933" y="6152"/>
                    <a:pt x="5919" y="6373"/>
                  </a:cubicBezTo>
                  <a:lnTo>
                    <a:pt x="5919" y="6373"/>
                  </a:lnTo>
                  <a:cubicBezTo>
                    <a:pt x="5903" y="6638"/>
                    <a:pt x="5654" y="6871"/>
                    <a:pt x="5174" y="7071"/>
                  </a:cubicBezTo>
                  <a:cubicBezTo>
                    <a:pt x="4745" y="7250"/>
                    <a:pt x="4112" y="7416"/>
                    <a:pt x="3274" y="7571"/>
                  </a:cubicBezTo>
                  <a:lnTo>
                    <a:pt x="3118" y="7600"/>
                  </a:lnTo>
                  <a:lnTo>
                    <a:pt x="2664" y="5420"/>
                  </a:lnTo>
                  <a:close/>
                  <a:moveTo>
                    <a:pt x="3712" y="2037"/>
                  </a:moveTo>
                  <a:cubicBezTo>
                    <a:pt x="4039" y="2011"/>
                    <a:pt x="4248" y="2049"/>
                    <a:pt x="4341" y="2152"/>
                  </a:cubicBezTo>
                  <a:cubicBezTo>
                    <a:pt x="4453" y="2277"/>
                    <a:pt x="4535" y="2419"/>
                    <a:pt x="4587" y="2580"/>
                  </a:cubicBezTo>
                  <a:cubicBezTo>
                    <a:pt x="4640" y="2745"/>
                    <a:pt x="4662" y="2930"/>
                    <a:pt x="4654" y="3136"/>
                  </a:cubicBezTo>
                  <a:cubicBezTo>
                    <a:pt x="4647" y="3294"/>
                    <a:pt x="4489" y="3445"/>
                    <a:pt x="4179" y="3589"/>
                  </a:cubicBezTo>
                  <a:cubicBezTo>
                    <a:pt x="3849" y="3743"/>
                    <a:pt x="3366" y="3876"/>
                    <a:pt x="2729" y="3988"/>
                  </a:cubicBezTo>
                  <a:lnTo>
                    <a:pt x="2372" y="2331"/>
                  </a:lnTo>
                  <a:cubicBezTo>
                    <a:pt x="2927" y="2161"/>
                    <a:pt x="3374" y="2063"/>
                    <a:pt x="3712" y="2037"/>
                  </a:cubicBezTo>
                  <a:close/>
                  <a:moveTo>
                    <a:pt x="2133" y="2064"/>
                  </a:moveTo>
                  <a:cubicBezTo>
                    <a:pt x="2776" y="1860"/>
                    <a:pt x="3295" y="1742"/>
                    <a:pt x="3688" y="1711"/>
                  </a:cubicBezTo>
                  <a:cubicBezTo>
                    <a:pt x="4121" y="1678"/>
                    <a:pt x="4420" y="1752"/>
                    <a:pt x="4583" y="1934"/>
                  </a:cubicBezTo>
                  <a:cubicBezTo>
                    <a:pt x="4725" y="2094"/>
                    <a:pt x="4830" y="2275"/>
                    <a:pt x="4896" y="2481"/>
                  </a:cubicBezTo>
                  <a:cubicBezTo>
                    <a:pt x="4961" y="2682"/>
                    <a:pt x="4989" y="2905"/>
                    <a:pt x="4978" y="3149"/>
                  </a:cubicBezTo>
                  <a:cubicBezTo>
                    <a:pt x="4966" y="3439"/>
                    <a:pt x="4745" y="3686"/>
                    <a:pt x="4316" y="3885"/>
                  </a:cubicBezTo>
                  <a:cubicBezTo>
                    <a:pt x="3935" y="4063"/>
                    <a:pt x="3373" y="4213"/>
                    <a:pt x="2629" y="4334"/>
                  </a:cubicBezTo>
                  <a:lnTo>
                    <a:pt x="2476" y="4359"/>
                  </a:lnTo>
                  <a:lnTo>
                    <a:pt x="1991" y="2109"/>
                  </a:lnTo>
                  <a:close/>
                  <a:moveTo>
                    <a:pt x="1725" y="9030"/>
                  </a:moveTo>
                  <a:lnTo>
                    <a:pt x="1" y="1369"/>
                  </a:lnTo>
                  <a:lnTo>
                    <a:pt x="529" y="802"/>
                  </a:lnTo>
                  <a:lnTo>
                    <a:pt x="572" y="788"/>
                  </a:lnTo>
                  <a:cubicBezTo>
                    <a:pt x="1408" y="537"/>
                    <a:pt x="2127" y="346"/>
                    <a:pt x="2727" y="216"/>
                  </a:cubicBezTo>
                  <a:cubicBezTo>
                    <a:pt x="3332" y="85"/>
                    <a:pt x="3821" y="15"/>
                    <a:pt x="4195" y="8"/>
                  </a:cubicBezTo>
                  <a:cubicBezTo>
                    <a:pt x="4579" y="0"/>
                    <a:pt x="4915" y="59"/>
                    <a:pt x="5200" y="186"/>
                  </a:cubicBezTo>
                  <a:cubicBezTo>
                    <a:pt x="5493" y="315"/>
                    <a:pt x="5732" y="513"/>
                    <a:pt x="5916" y="778"/>
                  </a:cubicBezTo>
                  <a:lnTo>
                    <a:pt x="5916" y="779"/>
                  </a:lnTo>
                  <a:cubicBezTo>
                    <a:pt x="6093" y="1032"/>
                    <a:pt x="6232" y="1306"/>
                    <a:pt x="6334" y="1600"/>
                  </a:cubicBezTo>
                  <a:cubicBezTo>
                    <a:pt x="6436" y="1895"/>
                    <a:pt x="6499" y="2209"/>
                    <a:pt x="6526" y="2543"/>
                  </a:cubicBezTo>
                  <a:cubicBezTo>
                    <a:pt x="6554" y="2892"/>
                    <a:pt x="6503" y="3211"/>
                    <a:pt x="6373" y="3502"/>
                  </a:cubicBezTo>
                  <a:cubicBezTo>
                    <a:pt x="6279" y="3710"/>
                    <a:pt x="6146" y="3902"/>
                    <a:pt x="5972" y="4077"/>
                  </a:cubicBezTo>
                  <a:cubicBezTo>
                    <a:pt x="6307" y="4198"/>
                    <a:pt x="6594" y="4360"/>
                    <a:pt x="6830" y="4561"/>
                  </a:cubicBezTo>
                  <a:cubicBezTo>
                    <a:pt x="7133" y="4820"/>
                    <a:pt x="7352" y="5142"/>
                    <a:pt x="7488" y="5528"/>
                  </a:cubicBezTo>
                  <a:cubicBezTo>
                    <a:pt x="7619" y="5901"/>
                    <a:pt x="7696" y="6241"/>
                    <a:pt x="7717" y="6549"/>
                  </a:cubicBezTo>
                  <a:cubicBezTo>
                    <a:pt x="7740" y="6865"/>
                    <a:pt x="7706" y="7148"/>
                    <a:pt x="7614" y="7399"/>
                  </a:cubicBezTo>
                  <a:cubicBezTo>
                    <a:pt x="7523" y="7651"/>
                    <a:pt x="7398" y="7854"/>
                    <a:pt x="7240" y="8007"/>
                  </a:cubicBezTo>
                  <a:cubicBezTo>
                    <a:pt x="7081" y="8161"/>
                    <a:pt x="6891" y="8264"/>
                    <a:pt x="6670" y="8316"/>
                  </a:cubicBezTo>
                  <a:cubicBezTo>
                    <a:pt x="6016" y="8555"/>
                    <a:pt x="5352" y="8761"/>
                    <a:pt x="4679" y="8933"/>
                  </a:cubicBezTo>
                  <a:cubicBezTo>
                    <a:pt x="4007" y="9105"/>
                    <a:pt x="3324" y="9244"/>
                    <a:pt x="2630" y="9350"/>
                  </a:cubicBezTo>
                  <a:lnTo>
                    <a:pt x="2409" y="9431"/>
                  </a:lnTo>
                  <a:lnTo>
                    <a:pt x="2403" y="9432"/>
                  </a:lnTo>
                  <a:cubicBezTo>
                    <a:pt x="2293" y="9469"/>
                    <a:pt x="2192" y="9474"/>
                    <a:pt x="2100" y="9449"/>
                  </a:cubicBezTo>
                  <a:cubicBezTo>
                    <a:pt x="2003" y="9421"/>
                    <a:pt x="1922" y="9361"/>
                    <a:pt x="1860" y="9267"/>
                  </a:cubicBezTo>
                  <a:lnTo>
                    <a:pt x="1857" y="9263"/>
                  </a:lnTo>
                  <a:lnTo>
                    <a:pt x="1731" y="9058"/>
                  </a:lnTo>
                  <a:close/>
                  <a:moveTo>
                    <a:pt x="356" y="1465"/>
                  </a:moveTo>
                  <a:lnTo>
                    <a:pt x="2036" y="8931"/>
                  </a:lnTo>
                  <a:lnTo>
                    <a:pt x="2135" y="9092"/>
                  </a:lnTo>
                  <a:lnTo>
                    <a:pt x="2135" y="9092"/>
                  </a:lnTo>
                  <a:cubicBezTo>
                    <a:pt x="2151" y="9116"/>
                    <a:pt x="2169" y="9130"/>
                    <a:pt x="2189" y="9136"/>
                  </a:cubicBezTo>
                  <a:cubicBezTo>
                    <a:pt x="2216" y="9143"/>
                    <a:pt x="2253" y="9139"/>
                    <a:pt x="2301" y="9123"/>
                  </a:cubicBezTo>
                  <a:lnTo>
                    <a:pt x="2301" y="9123"/>
                  </a:lnTo>
                  <a:lnTo>
                    <a:pt x="2549" y="9033"/>
                  </a:lnTo>
                  <a:lnTo>
                    <a:pt x="2565" y="9030"/>
                  </a:lnTo>
                  <a:cubicBezTo>
                    <a:pt x="3253" y="8925"/>
                    <a:pt x="3931" y="8787"/>
                    <a:pt x="4599" y="8617"/>
                  </a:cubicBezTo>
                  <a:cubicBezTo>
                    <a:pt x="5266" y="8447"/>
                    <a:pt x="5921" y="8243"/>
                    <a:pt x="6565" y="8008"/>
                  </a:cubicBezTo>
                  <a:lnTo>
                    <a:pt x="6574" y="8005"/>
                  </a:lnTo>
                  <a:lnTo>
                    <a:pt x="6586" y="8001"/>
                  </a:lnTo>
                  <a:cubicBezTo>
                    <a:pt x="6753" y="7964"/>
                    <a:pt x="6896" y="7888"/>
                    <a:pt x="7014" y="7774"/>
                  </a:cubicBezTo>
                  <a:cubicBezTo>
                    <a:pt x="7136" y="7655"/>
                    <a:pt x="7234" y="7493"/>
                    <a:pt x="7309" y="7288"/>
                  </a:cubicBezTo>
                  <a:cubicBezTo>
                    <a:pt x="7384" y="7081"/>
                    <a:pt x="7412" y="6843"/>
                    <a:pt x="7393" y="6571"/>
                  </a:cubicBezTo>
                  <a:cubicBezTo>
                    <a:pt x="7372" y="6292"/>
                    <a:pt x="7302" y="5979"/>
                    <a:pt x="7181" y="5635"/>
                  </a:cubicBezTo>
                  <a:cubicBezTo>
                    <a:pt x="7065" y="5304"/>
                    <a:pt x="6877" y="5029"/>
                    <a:pt x="6618" y="4808"/>
                  </a:cubicBezTo>
                  <a:cubicBezTo>
                    <a:pt x="6356" y="4585"/>
                    <a:pt x="6019" y="4415"/>
                    <a:pt x="5606" y="4301"/>
                  </a:cubicBezTo>
                  <a:lnTo>
                    <a:pt x="5296" y="4216"/>
                  </a:lnTo>
                  <a:lnTo>
                    <a:pt x="5549" y="4016"/>
                  </a:lnTo>
                  <a:cubicBezTo>
                    <a:pt x="5793" y="3825"/>
                    <a:pt x="5968" y="3609"/>
                    <a:pt x="6076" y="3369"/>
                  </a:cubicBezTo>
                  <a:cubicBezTo>
                    <a:pt x="6183" y="3130"/>
                    <a:pt x="6225" y="2864"/>
                    <a:pt x="6202" y="2569"/>
                  </a:cubicBezTo>
                  <a:cubicBezTo>
                    <a:pt x="6177" y="2262"/>
                    <a:pt x="6118" y="1974"/>
                    <a:pt x="6025" y="1706"/>
                  </a:cubicBezTo>
                  <a:cubicBezTo>
                    <a:pt x="5934" y="1438"/>
                    <a:pt x="5808" y="1191"/>
                    <a:pt x="5649" y="965"/>
                  </a:cubicBezTo>
                  <a:lnTo>
                    <a:pt x="5649" y="965"/>
                  </a:lnTo>
                  <a:cubicBezTo>
                    <a:pt x="5499" y="748"/>
                    <a:pt x="5305" y="588"/>
                    <a:pt x="5069" y="484"/>
                  </a:cubicBezTo>
                  <a:cubicBezTo>
                    <a:pt x="4826" y="376"/>
                    <a:pt x="4537" y="326"/>
                    <a:pt x="4201" y="333"/>
                  </a:cubicBezTo>
                  <a:lnTo>
                    <a:pt x="4200" y="333"/>
                  </a:lnTo>
                  <a:cubicBezTo>
                    <a:pt x="3852" y="340"/>
                    <a:pt x="3384" y="407"/>
                    <a:pt x="2796" y="534"/>
                  </a:cubicBezTo>
                  <a:cubicBezTo>
                    <a:pt x="2213" y="660"/>
                    <a:pt x="1516" y="845"/>
                    <a:pt x="707" y="108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4"/>
            <p:cNvSpPr/>
            <p:nvPr/>
          </p:nvSpPr>
          <p:spPr>
            <a:xfrm>
              <a:off x="6828975" y="-50325"/>
              <a:ext cx="102550" cy="99025"/>
            </a:xfrm>
            <a:custGeom>
              <a:avLst/>
              <a:gdLst/>
              <a:ahLst/>
              <a:cxnLst/>
              <a:rect l="l" t="t" r="r" b="b"/>
              <a:pathLst>
                <a:path w="4102" h="3961" extrusionOk="0">
                  <a:moveTo>
                    <a:pt x="49" y="587"/>
                  </a:moveTo>
                  <a:cubicBezTo>
                    <a:pt x="1937" y="327"/>
                    <a:pt x="2969" y="1025"/>
                    <a:pt x="3403" y="2731"/>
                  </a:cubicBezTo>
                  <a:cubicBezTo>
                    <a:pt x="3729" y="3960"/>
                    <a:pt x="4101" y="3777"/>
                    <a:pt x="3747" y="2645"/>
                  </a:cubicBezTo>
                  <a:cubicBezTo>
                    <a:pt x="3278" y="739"/>
                    <a:pt x="1922" y="0"/>
                    <a:pt x="33" y="530"/>
                  </a:cubicBezTo>
                  <a:cubicBezTo>
                    <a:pt x="1" y="540"/>
                    <a:pt x="17" y="591"/>
                    <a:pt x="49" y="5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4"/>
            <p:cNvSpPr/>
            <p:nvPr/>
          </p:nvSpPr>
          <p:spPr>
            <a:xfrm>
              <a:off x="6859800" y="129375"/>
              <a:ext cx="103300" cy="93250"/>
            </a:xfrm>
            <a:custGeom>
              <a:avLst/>
              <a:gdLst/>
              <a:ahLst/>
              <a:cxnLst/>
              <a:rect l="l" t="t" r="r" b="b"/>
              <a:pathLst>
                <a:path w="4132" h="3730" extrusionOk="0">
                  <a:moveTo>
                    <a:pt x="3749" y="44"/>
                  </a:moveTo>
                  <a:cubicBezTo>
                    <a:pt x="3805" y="1949"/>
                    <a:pt x="3000" y="2900"/>
                    <a:pt x="1258" y="3149"/>
                  </a:cubicBezTo>
                  <a:cubicBezTo>
                    <a:pt x="1" y="3340"/>
                    <a:pt x="142" y="3729"/>
                    <a:pt x="1305" y="3500"/>
                  </a:cubicBezTo>
                  <a:cubicBezTo>
                    <a:pt x="3251" y="3238"/>
                    <a:pt x="4131" y="1968"/>
                    <a:pt x="3807" y="34"/>
                  </a:cubicBezTo>
                  <a:cubicBezTo>
                    <a:pt x="3801" y="1"/>
                    <a:pt x="3748" y="11"/>
                    <a:pt x="3749" y="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4"/>
            <p:cNvSpPr/>
            <p:nvPr/>
          </p:nvSpPr>
          <p:spPr>
            <a:xfrm>
              <a:off x="6723325" y="13700"/>
              <a:ext cx="44375" cy="156100"/>
            </a:xfrm>
            <a:custGeom>
              <a:avLst/>
              <a:gdLst/>
              <a:ahLst/>
              <a:cxnLst/>
              <a:rect l="l" t="t" r="r" b="b"/>
              <a:pathLst>
                <a:path w="1775" h="6244" extrusionOk="0">
                  <a:moveTo>
                    <a:pt x="154" y="61"/>
                  </a:moveTo>
                  <a:cubicBezTo>
                    <a:pt x="197" y="125"/>
                    <a:pt x="247" y="192"/>
                    <a:pt x="279" y="262"/>
                  </a:cubicBezTo>
                  <a:cubicBezTo>
                    <a:pt x="318" y="347"/>
                    <a:pt x="351" y="430"/>
                    <a:pt x="376" y="519"/>
                  </a:cubicBezTo>
                  <a:cubicBezTo>
                    <a:pt x="783" y="1914"/>
                    <a:pt x="1080" y="3407"/>
                    <a:pt x="1449" y="4814"/>
                  </a:cubicBezTo>
                  <a:cubicBezTo>
                    <a:pt x="1540" y="5159"/>
                    <a:pt x="1660" y="5498"/>
                    <a:pt x="1727" y="5849"/>
                  </a:cubicBezTo>
                  <a:cubicBezTo>
                    <a:pt x="1745" y="5943"/>
                    <a:pt x="1774" y="6031"/>
                    <a:pt x="1767" y="6128"/>
                  </a:cubicBezTo>
                  <a:cubicBezTo>
                    <a:pt x="1762" y="6207"/>
                    <a:pt x="1667" y="6243"/>
                    <a:pt x="1611" y="6186"/>
                  </a:cubicBezTo>
                  <a:cubicBezTo>
                    <a:pt x="1549" y="6124"/>
                    <a:pt x="1512" y="6047"/>
                    <a:pt x="1476" y="5966"/>
                  </a:cubicBezTo>
                  <a:cubicBezTo>
                    <a:pt x="1435" y="5875"/>
                    <a:pt x="1394" y="5787"/>
                    <a:pt x="1359" y="5693"/>
                  </a:cubicBezTo>
                  <a:cubicBezTo>
                    <a:pt x="1296" y="5525"/>
                    <a:pt x="1250" y="5351"/>
                    <a:pt x="1203" y="5179"/>
                  </a:cubicBezTo>
                  <a:cubicBezTo>
                    <a:pt x="792" y="3668"/>
                    <a:pt x="338" y="1908"/>
                    <a:pt x="74" y="361"/>
                  </a:cubicBezTo>
                  <a:cubicBezTo>
                    <a:pt x="60" y="276"/>
                    <a:pt x="49" y="193"/>
                    <a:pt x="24" y="110"/>
                  </a:cubicBezTo>
                  <a:cubicBezTo>
                    <a:pt x="1" y="30"/>
                    <a:pt x="113" y="0"/>
                    <a:pt x="154" y="6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4"/>
            <p:cNvSpPr/>
            <p:nvPr/>
          </p:nvSpPr>
          <p:spPr>
            <a:xfrm>
              <a:off x="6764600" y="174100"/>
              <a:ext cx="9875" cy="26175"/>
            </a:xfrm>
            <a:custGeom>
              <a:avLst/>
              <a:gdLst/>
              <a:ahLst/>
              <a:cxnLst/>
              <a:rect l="l" t="t" r="r" b="b"/>
              <a:pathLst>
                <a:path w="395" h="1047" extrusionOk="0">
                  <a:moveTo>
                    <a:pt x="226" y="105"/>
                  </a:moveTo>
                  <a:cubicBezTo>
                    <a:pt x="289" y="238"/>
                    <a:pt x="330" y="379"/>
                    <a:pt x="362" y="523"/>
                  </a:cubicBezTo>
                  <a:cubicBezTo>
                    <a:pt x="379" y="602"/>
                    <a:pt x="385" y="685"/>
                    <a:pt x="390" y="765"/>
                  </a:cubicBezTo>
                  <a:cubicBezTo>
                    <a:pt x="391" y="779"/>
                    <a:pt x="392" y="793"/>
                    <a:pt x="393" y="807"/>
                  </a:cubicBezTo>
                  <a:cubicBezTo>
                    <a:pt x="395" y="837"/>
                    <a:pt x="381" y="844"/>
                    <a:pt x="377" y="869"/>
                  </a:cubicBezTo>
                  <a:cubicBezTo>
                    <a:pt x="369" y="924"/>
                    <a:pt x="357" y="963"/>
                    <a:pt x="321" y="1004"/>
                  </a:cubicBezTo>
                  <a:cubicBezTo>
                    <a:pt x="284" y="1046"/>
                    <a:pt x="210" y="1043"/>
                    <a:pt x="173" y="1003"/>
                  </a:cubicBezTo>
                  <a:cubicBezTo>
                    <a:pt x="145" y="972"/>
                    <a:pt x="128" y="939"/>
                    <a:pt x="120" y="898"/>
                  </a:cubicBezTo>
                  <a:cubicBezTo>
                    <a:pt x="124" y="891"/>
                    <a:pt x="121" y="884"/>
                    <a:pt x="113" y="877"/>
                  </a:cubicBezTo>
                  <a:cubicBezTo>
                    <a:pt x="97" y="844"/>
                    <a:pt x="95" y="814"/>
                    <a:pt x="92" y="779"/>
                  </a:cubicBezTo>
                  <a:cubicBezTo>
                    <a:pt x="87" y="718"/>
                    <a:pt x="73" y="658"/>
                    <a:pt x="65" y="597"/>
                  </a:cubicBezTo>
                  <a:cubicBezTo>
                    <a:pt x="45" y="452"/>
                    <a:pt x="14" y="307"/>
                    <a:pt x="6" y="160"/>
                  </a:cubicBezTo>
                  <a:cubicBezTo>
                    <a:pt x="0" y="45"/>
                    <a:pt x="177" y="1"/>
                    <a:pt x="226" y="10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 name="Google Shape;292;p34"/>
          <p:cNvGrpSpPr/>
          <p:nvPr/>
        </p:nvGrpSpPr>
        <p:grpSpPr>
          <a:xfrm>
            <a:off x="900453" y="1169433"/>
            <a:ext cx="411534" cy="521090"/>
            <a:chOff x="6765525" y="1115275"/>
            <a:chExt cx="220875" cy="279675"/>
          </a:xfrm>
        </p:grpSpPr>
        <p:sp>
          <p:nvSpPr>
            <p:cNvPr id="293" name="Google Shape;293;p34"/>
            <p:cNvSpPr/>
            <p:nvPr/>
          </p:nvSpPr>
          <p:spPr>
            <a:xfrm>
              <a:off x="6810925" y="1130325"/>
              <a:ext cx="175475" cy="245850"/>
            </a:xfrm>
            <a:custGeom>
              <a:avLst/>
              <a:gdLst/>
              <a:ahLst/>
              <a:cxnLst/>
              <a:rect l="l" t="t" r="r" b="b"/>
              <a:pathLst>
                <a:path w="7019" h="9834" extrusionOk="0">
                  <a:moveTo>
                    <a:pt x="5909" y="1797"/>
                  </a:moveTo>
                  <a:cubicBezTo>
                    <a:pt x="5944" y="1535"/>
                    <a:pt x="5903" y="1253"/>
                    <a:pt x="5789" y="951"/>
                  </a:cubicBezTo>
                  <a:cubicBezTo>
                    <a:pt x="5588" y="729"/>
                    <a:pt x="5343" y="572"/>
                    <a:pt x="5053" y="483"/>
                  </a:cubicBezTo>
                  <a:cubicBezTo>
                    <a:pt x="4744" y="387"/>
                    <a:pt x="4384" y="366"/>
                    <a:pt x="3970" y="417"/>
                  </a:cubicBezTo>
                  <a:cubicBezTo>
                    <a:pt x="3967" y="417"/>
                    <a:pt x="3966" y="418"/>
                    <a:pt x="3963" y="418"/>
                  </a:cubicBezTo>
                  <a:cubicBezTo>
                    <a:pt x="3348" y="470"/>
                    <a:pt x="2799" y="614"/>
                    <a:pt x="2316" y="851"/>
                  </a:cubicBezTo>
                  <a:cubicBezTo>
                    <a:pt x="1840" y="1085"/>
                    <a:pt x="1425" y="1409"/>
                    <a:pt x="1073" y="1825"/>
                  </a:cubicBezTo>
                  <a:cubicBezTo>
                    <a:pt x="816" y="2213"/>
                    <a:pt x="631" y="2669"/>
                    <a:pt x="519" y="3194"/>
                  </a:cubicBezTo>
                  <a:cubicBezTo>
                    <a:pt x="403" y="3727"/>
                    <a:pt x="362" y="4330"/>
                    <a:pt x="396" y="5005"/>
                  </a:cubicBezTo>
                  <a:lnTo>
                    <a:pt x="396" y="5006"/>
                  </a:lnTo>
                  <a:cubicBezTo>
                    <a:pt x="440" y="5860"/>
                    <a:pt x="580" y="6597"/>
                    <a:pt x="815" y="7216"/>
                  </a:cubicBezTo>
                  <a:cubicBezTo>
                    <a:pt x="1046" y="7821"/>
                    <a:pt x="1368" y="8313"/>
                    <a:pt x="1782" y="8690"/>
                  </a:cubicBezTo>
                  <a:cubicBezTo>
                    <a:pt x="1785" y="8693"/>
                    <a:pt x="1788" y="8695"/>
                    <a:pt x="1792" y="8699"/>
                  </a:cubicBezTo>
                  <a:cubicBezTo>
                    <a:pt x="2100" y="8978"/>
                    <a:pt x="2470" y="9179"/>
                    <a:pt x="2903" y="9302"/>
                  </a:cubicBezTo>
                  <a:cubicBezTo>
                    <a:pt x="3342" y="9426"/>
                    <a:pt x="3845" y="9471"/>
                    <a:pt x="4413" y="9436"/>
                  </a:cubicBezTo>
                  <a:cubicBezTo>
                    <a:pt x="4710" y="9390"/>
                    <a:pt x="5044" y="9278"/>
                    <a:pt x="5414" y="9099"/>
                  </a:cubicBezTo>
                  <a:cubicBezTo>
                    <a:pt x="5777" y="8923"/>
                    <a:pt x="6174" y="8684"/>
                    <a:pt x="6603" y="8381"/>
                  </a:cubicBezTo>
                  <a:cubicBezTo>
                    <a:pt x="6653" y="8116"/>
                    <a:pt x="6649" y="7861"/>
                    <a:pt x="6589" y="7613"/>
                  </a:cubicBezTo>
                  <a:cubicBezTo>
                    <a:pt x="6536" y="7387"/>
                    <a:pt x="6437" y="7166"/>
                    <a:pt x="6293" y="6952"/>
                  </a:cubicBezTo>
                  <a:cubicBezTo>
                    <a:pt x="5935" y="7141"/>
                    <a:pt x="5596" y="7295"/>
                    <a:pt x="5275" y="7412"/>
                  </a:cubicBezTo>
                  <a:cubicBezTo>
                    <a:pt x="4913" y="7544"/>
                    <a:pt x="4571" y="7633"/>
                    <a:pt x="4250" y="7675"/>
                  </a:cubicBezTo>
                  <a:lnTo>
                    <a:pt x="4245" y="7675"/>
                  </a:lnTo>
                  <a:cubicBezTo>
                    <a:pt x="3903" y="7721"/>
                    <a:pt x="3587" y="7675"/>
                    <a:pt x="3297" y="7539"/>
                  </a:cubicBezTo>
                  <a:cubicBezTo>
                    <a:pt x="3013" y="7406"/>
                    <a:pt x="2759" y="7187"/>
                    <a:pt x="2535" y="6884"/>
                  </a:cubicBezTo>
                  <a:cubicBezTo>
                    <a:pt x="2531" y="6880"/>
                    <a:pt x="2528" y="6876"/>
                    <a:pt x="2524" y="6870"/>
                  </a:cubicBezTo>
                  <a:cubicBezTo>
                    <a:pt x="2303" y="6543"/>
                    <a:pt x="2143" y="6236"/>
                    <a:pt x="2045" y="5947"/>
                  </a:cubicBezTo>
                  <a:cubicBezTo>
                    <a:pt x="1944" y="5654"/>
                    <a:pt x="1908" y="5382"/>
                    <a:pt x="1933" y="5127"/>
                  </a:cubicBezTo>
                  <a:cubicBezTo>
                    <a:pt x="1915" y="4759"/>
                    <a:pt x="1942" y="4417"/>
                    <a:pt x="2017" y="4099"/>
                  </a:cubicBezTo>
                  <a:cubicBezTo>
                    <a:pt x="2092" y="3778"/>
                    <a:pt x="2215" y="3482"/>
                    <a:pt x="2386" y="3210"/>
                  </a:cubicBezTo>
                  <a:cubicBezTo>
                    <a:pt x="2388" y="3208"/>
                    <a:pt x="2389" y="3206"/>
                    <a:pt x="2391" y="3203"/>
                  </a:cubicBezTo>
                  <a:cubicBezTo>
                    <a:pt x="2568" y="2922"/>
                    <a:pt x="2790" y="2703"/>
                    <a:pt x="3058" y="2545"/>
                  </a:cubicBezTo>
                  <a:cubicBezTo>
                    <a:pt x="3327" y="2388"/>
                    <a:pt x="3636" y="2293"/>
                    <a:pt x="3988" y="2262"/>
                  </a:cubicBezTo>
                  <a:lnTo>
                    <a:pt x="3989" y="2263"/>
                  </a:lnTo>
                  <a:cubicBezTo>
                    <a:pt x="3994" y="2263"/>
                    <a:pt x="3998" y="2263"/>
                    <a:pt x="4002" y="2262"/>
                  </a:cubicBezTo>
                  <a:cubicBezTo>
                    <a:pt x="4386" y="2258"/>
                    <a:pt x="4725" y="2274"/>
                    <a:pt x="5018" y="2311"/>
                  </a:cubicBezTo>
                  <a:cubicBezTo>
                    <a:pt x="5258" y="2342"/>
                    <a:pt x="5468" y="2387"/>
                    <a:pt x="5647" y="2446"/>
                  </a:cubicBezTo>
                  <a:cubicBezTo>
                    <a:pt x="5792" y="2242"/>
                    <a:pt x="5880" y="2025"/>
                    <a:pt x="5909" y="1797"/>
                  </a:cubicBezTo>
                  <a:close/>
                  <a:moveTo>
                    <a:pt x="6114" y="790"/>
                  </a:moveTo>
                  <a:cubicBezTo>
                    <a:pt x="6259" y="1159"/>
                    <a:pt x="6310" y="1511"/>
                    <a:pt x="6266" y="1844"/>
                  </a:cubicBezTo>
                  <a:cubicBezTo>
                    <a:pt x="6223" y="2178"/>
                    <a:pt x="6084" y="2489"/>
                    <a:pt x="5848" y="2775"/>
                  </a:cubicBezTo>
                  <a:cubicBezTo>
                    <a:pt x="5797" y="2837"/>
                    <a:pt x="5713" y="2857"/>
                    <a:pt x="5641" y="2828"/>
                  </a:cubicBezTo>
                  <a:lnTo>
                    <a:pt x="5641" y="2829"/>
                  </a:lnTo>
                  <a:cubicBezTo>
                    <a:pt x="5463" y="2756"/>
                    <a:pt x="5240" y="2703"/>
                    <a:pt x="4972" y="2669"/>
                  </a:cubicBezTo>
                  <a:cubicBezTo>
                    <a:pt x="4700" y="2634"/>
                    <a:pt x="4382" y="2618"/>
                    <a:pt x="4020" y="2623"/>
                  </a:cubicBezTo>
                  <a:lnTo>
                    <a:pt x="4020" y="2623"/>
                  </a:lnTo>
                  <a:cubicBezTo>
                    <a:pt x="3719" y="2649"/>
                    <a:pt x="3460" y="2726"/>
                    <a:pt x="3241" y="2856"/>
                  </a:cubicBezTo>
                  <a:cubicBezTo>
                    <a:pt x="3023" y="2983"/>
                    <a:pt x="2842" y="3164"/>
                    <a:pt x="2695" y="3395"/>
                  </a:cubicBezTo>
                  <a:cubicBezTo>
                    <a:pt x="2693" y="3398"/>
                    <a:pt x="2692" y="3401"/>
                    <a:pt x="2690" y="3403"/>
                  </a:cubicBezTo>
                  <a:cubicBezTo>
                    <a:pt x="2542" y="3638"/>
                    <a:pt x="2434" y="3897"/>
                    <a:pt x="2368" y="4181"/>
                  </a:cubicBezTo>
                  <a:cubicBezTo>
                    <a:pt x="2301" y="4471"/>
                    <a:pt x="2276" y="4785"/>
                    <a:pt x="2294" y="5123"/>
                  </a:cubicBezTo>
                  <a:cubicBezTo>
                    <a:pt x="2294" y="5134"/>
                    <a:pt x="2294" y="5143"/>
                    <a:pt x="2294" y="5153"/>
                  </a:cubicBezTo>
                  <a:lnTo>
                    <a:pt x="2294" y="5153"/>
                  </a:lnTo>
                  <a:cubicBezTo>
                    <a:pt x="2271" y="5357"/>
                    <a:pt x="2301" y="5583"/>
                    <a:pt x="2386" y="5831"/>
                  </a:cubicBezTo>
                  <a:cubicBezTo>
                    <a:pt x="2474" y="6088"/>
                    <a:pt x="2620" y="6367"/>
                    <a:pt x="2824" y="6669"/>
                  </a:cubicBezTo>
                  <a:lnTo>
                    <a:pt x="2824" y="6670"/>
                  </a:lnTo>
                  <a:cubicBezTo>
                    <a:pt x="3013" y="6925"/>
                    <a:pt x="3221" y="7105"/>
                    <a:pt x="3450" y="7213"/>
                  </a:cubicBezTo>
                  <a:cubicBezTo>
                    <a:pt x="3676" y="7319"/>
                    <a:pt x="3925" y="7354"/>
                    <a:pt x="4199" y="7317"/>
                  </a:cubicBezTo>
                  <a:lnTo>
                    <a:pt x="4204" y="7317"/>
                  </a:lnTo>
                  <a:cubicBezTo>
                    <a:pt x="4495" y="7279"/>
                    <a:pt x="4811" y="7198"/>
                    <a:pt x="5151" y="7073"/>
                  </a:cubicBezTo>
                  <a:cubicBezTo>
                    <a:pt x="5499" y="6945"/>
                    <a:pt x="5869" y="6774"/>
                    <a:pt x="6260" y="6560"/>
                  </a:cubicBezTo>
                  <a:cubicBezTo>
                    <a:pt x="6340" y="6517"/>
                    <a:pt x="6437" y="6539"/>
                    <a:pt x="6490" y="6608"/>
                  </a:cubicBezTo>
                  <a:lnTo>
                    <a:pt x="6490" y="6608"/>
                  </a:lnTo>
                  <a:cubicBezTo>
                    <a:pt x="6715" y="6904"/>
                    <a:pt x="6865" y="7211"/>
                    <a:pt x="6941" y="7530"/>
                  </a:cubicBezTo>
                  <a:cubicBezTo>
                    <a:pt x="7017" y="7852"/>
                    <a:pt x="7018" y="8184"/>
                    <a:pt x="6943" y="8525"/>
                  </a:cubicBezTo>
                  <a:cubicBezTo>
                    <a:pt x="6933" y="8576"/>
                    <a:pt x="6901" y="8616"/>
                    <a:pt x="6860" y="8641"/>
                  </a:cubicBezTo>
                  <a:cubicBezTo>
                    <a:pt x="6396" y="8972"/>
                    <a:pt x="5965" y="9233"/>
                    <a:pt x="5570" y="9424"/>
                  </a:cubicBezTo>
                  <a:cubicBezTo>
                    <a:pt x="5165" y="9620"/>
                    <a:pt x="4795" y="9743"/>
                    <a:pt x="4462" y="9794"/>
                  </a:cubicBezTo>
                  <a:cubicBezTo>
                    <a:pt x="4453" y="9795"/>
                    <a:pt x="4444" y="9795"/>
                    <a:pt x="4436" y="9795"/>
                  </a:cubicBezTo>
                  <a:cubicBezTo>
                    <a:pt x="3828" y="9834"/>
                    <a:pt x="3284" y="9785"/>
                    <a:pt x="2806" y="9650"/>
                  </a:cubicBezTo>
                  <a:cubicBezTo>
                    <a:pt x="2318" y="9511"/>
                    <a:pt x="1898" y="9283"/>
                    <a:pt x="1549" y="8965"/>
                  </a:cubicBezTo>
                  <a:cubicBezTo>
                    <a:pt x="1545" y="8962"/>
                    <a:pt x="1542" y="8960"/>
                    <a:pt x="1539" y="8956"/>
                  </a:cubicBezTo>
                  <a:cubicBezTo>
                    <a:pt x="1082" y="8539"/>
                    <a:pt x="728" y="8002"/>
                    <a:pt x="477" y="7345"/>
                  </a:cubicBezTo>
                  <a:cubicBezTo>
                    <a:pt x="229" y="6691"/>
                    <a:pt x="82" y="5918"/>
                    <a:pt x="36" y="5025"/>
                  </a:cubicBezTo>
                  <a:lnTo>
                    <a:pt x="36" y="5022"/>
                  </a:lnTo>
                  <a:cubicBezTo>
                    <a:pt x="1" y="4316"/>
                    <a:pt x="44" y="3682"/>
                    <a:pt x="165" y="3119"/>
                  </a:cubicBezTo>
                  <a:cubicBezTo>
                    <a:pt x="288" y="2547"/>
                    <a:pt x="492" y="2047"/>
                    <a:pt x="776" y="1619"/>
                  </a:cubicBezTo>
                  <a:cubicBezTo>
                    <a:pt x="782" y="1610"/>
                    <a:pt x="789" y="1601"/>
                    <a:pt x="798" y="1593"/>
                  </a:cubicBezTo>
                  <a:cubicBezTo>
                    <a:pt x="1182" y="1138"/>
                    <a:pt x="1636" y="784"/>
                    <a:pt x="2158" y="528"/>
                  </a:cubicBezTo>
                  <a:cubicBezTo>
                    <a:pt x="2682" y="271"/>
                    <a:pt x="3272" y="114"/>
                    <a:pt x="3929" y="58"/>
                  </a:cubicBezTo>
                  <a:cubicBezTo>
                    <a:pt x="4391" y="1"/>
                    <a:pt x="4801" y="28"/>
                    <a:pt x="5158" y="139"/>
                  </a:cubicBezTo>
                  <a:cubicBezTo>
                    <a:pt x="5524" y="251"/>
                    <a:pt x="5832" y="451"/>
                    <a:pt x="6081" y="737"/>
                  </a:cubicBezTo>
                  <a:cubicBezTo>
                    <a:pt x="6095" y="753"/>
                    <a:pt x="6106" y="771"/>
                    <a:pt x="6114" y="7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4"/>
            <p:cNvSpPr/>
            <p:nvPr/>
          </p:nvSpPr>
          <p:spPr>
            <a:xfrm>
              <a:off x="6765525" y="1115275"/>
              <a:ext cx="122100" cy="169400"/>
            </a:xfrm>
            <a:custGeom>
              <a:avLst/>
              <a:gdLst/>
              <a:ahLst/>
              <a:cxnLst/>
              <a:rect l="l" t="t" r="r" b="b"/>
              <a:pathLst>
                <a:path w="4884" h="6776" extrusionOk="0">
                  <a:moveTo>
                    <a:pt x="1331" y="6705"/>
                  </a:moveTo>
                  <a:cubicBezTo>
                    <a:pt x="338" y="4716"/>
                    <a:pt x="1479" y="1445"/>
                    <a:pt x="3474" y="833"/>
                  </a:cubicBezTo>
                  <a:cubicBezTo>
                    <a:pt x="4883" y="625"/>
                    <a:pt x="4747" y="1"/>
                    <a:pt x="3220" y="533"/>
                  </a:cubicBezTo>
                  <a:cubicBezTo>
                    <a:pt x="1057" y="1406"/>
                    <a:pt x="1" y="4950"/>
                    <a:pt x="1283" y="6748"/>
                  </a:cubicBezTo>
                  <a:cubicBezTo>
                    <a:pt x="1308" y="6776"/>
                    <a:pt x="1350" y="6735"/>
                    <a:pt x="1331" y="670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4"/>
            <p:cNvSpPr/>
            <p:nvPr/>
          </p:nvSpPr>
          <p:spPr>
            <a:xfrm>
              <a:off x="6889175" y="1380950"/>
              <a:ext cx="64825" cy="14000"/>
            </a:xfrm>
            <a:custGeom>
              <a:avLst/>
              <a:gdLst/>
              <a:ahLst/>
              <a:cxnLst/>
              <a:rect l="l" t="t" r="r" b="b"/>
              <a:pathLst>
                <a:path w="2593" h="560" extrusionOk="0">
                  <a:moveTo>
                    <a:pt x="109" y="197"/>
                  </a:moveTo>
                  <a:cubicBezTo>
                    <a:pt x="208" y="237"/>
                    <a:pt x="308" y="251"/>
                    <a:pt x="410" y="276"/>
                  </a:cubicBezTo>
                  <a:cubicBezTo>
                    <a:pt x="507" y="300"/>
                    <a:pt x="607" y="313"/>
                    <a:pt x="706" y="320"/>
                  </a:cubicBezTo>
                  <a:cubicBezTo>
                    <a:pt x="902" y="336"/>
                    <a:pt x="1109" y="313"/>
                    <a:pt x="1304" y="286"/>
                  </a:cubicBezTo>
                  <a:cubicBezTo>
                    <a:pt x="1508" y="258"/>
                    <a:pt x="1710" y="208"/>
                    <a:pt x="1908" y="148"/>
                  </a:cubicBezTo>
                  <a:cubicBezTo>
                    <a:pt x="2106" y="86"/>
                    <a:pt x="2303" y="1"/>
                    <a:pt x="2514" y="2"/>
                  </a:cubicBezTo>
                  <a:cubicBezTo>
                    <a:pt x="2578" y="3"/>
                    <a:pt x="2592" y="85"/>
                    <a:pt x="2554" y="123"/>
                  </a:cubicBezTo>
                  <a:cubicBezTo>
                    <a:pt x="2398" y="277"/>
                    <a:pt x="2176" y="338"/>
                    <a:pt x="1972" y="402"/>
                  </a:cubicBezTo>
                  <a:cubicBezTo>
                    <a:pt x="1763" y="465"/>
                    <a:pt x="1546" y="510"/>
                    <a:pt x="1330" y="535"/>
                  </a:cubicBezTo>
                  <a:cubicBezTo>
                    <a:pt x="1219" y="548"/>
                    <a:pt x="1104" y="560"/>
                    <a:pt x="992" y="554"/>
                  </a:cubicBezTo>
                  <a:cubicBezTo>
                    <a:pt x="885" y="547"/>
                    <a:pt x="778" y="534"/>
                    <a:pt x="671" y="517"/>
                  </a:cubicBezTo>
                  <a:cubicBezTo>
                    <a:pt x="563" y="500"/>
                    <a:pt x="457" y="475"/>
                    <a:pt x="352" y="442"/>
                  </a:cubicBezTo>
                  <a:cubicBezTo>
                    <a:pt x="250" y="410"/>
                    <a:pt x="153" y="348"/>
                    <a:pt x="59" y="298"/>
                  </a:cubicBezTo>
                  <a:cubicBezTo>
                    <a:pt x="1" y="267"/>
                    <a:pt x="50" y="173"/>
                    <a:pt x="109" y="19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6" name="Google Shape;296;p34"/>
          <p:cNvSpPr/>
          <p:nvPr/>
        </p:nvSpPr>
        <p:spPr>
          <a:xfrm rot="10800000">
            <a:off x="7923550" y="4001950"/>
            <a:ext cx="601373" cy="602056"/>
          </a:xfrm>
          <a:custGeom>
            <a:avLst/>
            <a:gdLst/>
            <a:ahLst/>
            <a:cxnLst/>
            <a:rect l="l" t="t" r="r" b="b"/>
            <a:pathLst>
              <a:path w="11452" h="11465" extrusionOk="0">
                <a:moveTo>
                  <a:pt x="8006" y="8642"/>
                </a:moveTo>
                <a:cubicBezTo>
                  <a:pt x="7849" y="8642"/>
                  <a:pt x="7706" y="8578"/>
                  <a:pt x="7603" y="8475"/>
                </a:cubicBezTo>
                <a:cubicBezTo>
                  <a:pt x="7499" y="8371"/>
                  <a:pt x="7436" y="8228"/>
                  <a:pt x="7436" y="8070"/>
                </a:cubicBezTo>
                <a:cubicBezTo>
                  <a:pt x="7436" y="7913"/>
                  <a:pt x="7499" y="7770"/>
                  <a:pt x="7603" y="7667"/>
                </a:cubicBezTo>
                <a:cubicBezTo>
                  <a:pt x="7706" y="7564"/>
                  <a:pt x="7849" y="7499"/>
                  <a:pt x="8006" y="7499"/>
                </a:cubicBezTo>
                <a:cubicBezTo>
                  <a:pt x="8163" y="7499"/>
                  <a:pt x="8305" y="7564"/>
                  <a:pt x="8409" y="7667"/>
                </a:cubicBezTo>
                <a:cubicBezTo>
                  <a:pt x="8512" y="7771"/>
                  <a:pt x="8577" y="7913"/>
                  <a:pt x="8577" y="8070"/>
                </a:cubicBezTo>
                <a:cubicBezTo>
                  <a:pt x="8577" y="8385"/>
                  <a:pt x="8320" y="8642"/>
                  <a:pt x="8006" y="8642"/>
                </a:cubicBezTo>
                <a:close/>
                <a:moveTo>
                  <a:pt x="10973" y="10893"/>
                </a:moveTo>
                <a:lnTo>
                  <a:pt x="8702" y="8575"/>
                </a:lnTo>
                <a:cubicBezTo>
                  <a:pt x="8806" y="8433"/>
                  <a:pt x="8866" y="8259"/>
                  <a:pt x="8866" y="8070"/>
                </a:cubicBezTo>
                <a:cubicBezTo>
                  <a:pt x="8866" y="7834"/>
                  <a:pt x="8770" y="7618"/>
                  <a:pt x="8614" y="7463"/>
                </a:cubicBezTo>
                <a:cubicBezTo>
                  <a:pt x="8458" y="7306"/>
                  <a:pt x="8243" y="7210"/>
                  <a:pt x="8006" y="7210"/>
                </a:cubicBezTo>
                <a:cubicBezTo>
                  <a:pt x="7769" y="7210"/>
                  <a:pt x="7554" y="7307"/>
                  <a:pt x="7398" y="7463"/>
                </a:cubicBezTo>
                <a:cubicBezTo>
                  <a:pt x="7243" y="7619"/>
                  <a:pt x="7146" y="7834"/>
                  <a:pt x="7146" y="8070"/>
                </a:cubicBezTo>
                <a:cubicBezTo>
                  <a:pt x="7146" y="8307"/>
                  <a:pt x="7243" y="8522"/>
                  <a:pt x="7398" y="8678"/>
                </a:cubicBezTo>
                <a:cubicBezTo>
                  <a:pt x="7554" y="8834"/>
                  <a:pt x="7769" y="8931"/>
                  <a:pt x="8006" y="8931"/>
                </a:cubicBezTo>
                <a:cubicBezTo>
                  <a:pt x="8188" y="8931"/>
                  <a:pt x="8357" y="8874"/>
                  <a:pt x="8496" y="8777"/>
                </a:cubicBezTo>
                <a:lnTo>
                  <a:pt x="10663" y="10990"/>
                </a:lnTo>
                <a:lnTo>
                  <a:pt x="6007" y="9967"/>
                </a:lnTo>
                <a:cubicBezTo>
                  <a:pt x="5487" y="9454"/>
                  <a:pt x="5124" y="8865"/>
                  <a:pt x="4929" y="8213"/>
                </a:cubicBezTo>
                <a:cubicBezTo>
                  <a:pt x="4735" y="7568"/>
                  <a:pt x="4705" y="6861"/>
                  <a:pt x="4848" y="6101"/>
                </a:cubicBezTo>
                <a:lnTo>
                  <a:pt x="6124" y="4940"/>
                </a:lnTo>
                <a:cubicBezTo>
                  <a:pt x="6773" y="4898"/>
                  <a:pt x="7444" y="4992"/>
                  <a:pt x="8076" y="5207"/>
                </a:cubicBezTo>
                <a:cubicBezTo>
                  <a:pt x="8701" y="5421"/>
                  <a:pt x="9288" y="5751"/>
                  <a:pt x="9777" y="6185"/>
                </a:cubicBezTo>
                <a:close/>
                <a:moveTo>
                  <a:pt x="5713" y="3741"/>
                </a:moveTo>
                <a:lnTo>
                  <a:pt x="5868" y="3904"/>
                </a:lnTo>
                <a:lnTo>
                  <a:pt x="5868" y="3906"/>
                </a:lnTo>
                <a:cubicBezTo>
                  <a:pt x="5957" y="3998"/>
                  <a:pt x="5999" y="4119"/>
                  <a:pt x="5997" y="4239"/>
                </a:cubicBezTo>
                <a:cubicBezTo>
                  <a:pt x="5993" y="4359"/>
                  <a:pt x="5945" y="4478"/>
                  <a:pt x="5853" y="4566"/>
                </a:cubicBezTo>
                <a:lnTo>
                  <a:pt x="5851" y="4567"/>
                </a:lnTo>
                <a:lnTo>
                  <a:pt x="4563" y="5792"/>
                </a:lnTo>
                <a:lnTo>
                  <a:pt x="4562" y="5793"/>
                </a:lnTo>
                <a:cubicBezTo>
                  <a:pt x="4470" y="5882"/>
                  <a:pt x="4348" y="5924"/>
                  <a:pt x="4229" y="5922"/>
                </a:cubicBezTo>
                <a:cubicBezTo>
                  <a:pt x="4108" y="5918"/>
                  <a:pt x="3989" y="5870"/>
                  <a:pt x="3901" y="5777"/>
                </a:cubicBezTo>
                <a:lnTo>
                  <a:pt x="3900" y="5777"/>
                </a:lnTo>
                <a:lnTo>
                  <a:pt x="3745" y="5613"/>
                </a:lnTo>
                <a:cubicBezTo>
                  <a:pt x="3657" y="5520"/>
                  <a:pt x="3614" y="5399"/>
                  <a:pt x="3617" y="5279"/>
                </a:cubicBezTo>
                <a:cubicBezTo>
                  <a:pt x="3620" y="5159"/>
                  <a:pt x="3668" y="5040"/>
                  <a:pt x="3762" y="4951"/>
                </a:cubicBezTo>
                <a:lnTo>
                  <a:pt x="5050" y="3725"/>
                </a:lnTo>
                <a:lnTo>
                  <a:pt x="5051" y="3724"/>
                </a:lnTo>
                <a:cubicBezTo>
                  <a:pt x="5145" y="3636"/>
                  <a:pt x="5265" y="3593"/>
                  <a:pt x="5386" y="3597"/>
                </a:cubicBezTo>
                <a:cubicBezTo>
                  <a:pt x="5504" y="3599"/>
                  <a:pt x="5623" y="3647"/>
                  <a:pt x="5712" y="3741"/>
                </a:cubicBezTo>
                <a:close/>
                <a:moveTo>
                  <a:pt x="1973" y="671"/>
                </a:moveTo>
                <a:lnTo>
                  <a:pt x="4733" y="3515"/>
                </a:lnTo>
                <a:lnTo>
                  <a:pt x="3444" y="4767"/>
                </a:lnTo>
                <a:lnTo>
                  <a:pt x="684" y="1922"/>
                </a:lnTo>
                <a:close/>
                <a:moveTo>
                  <a:pt x="1155" y="1971"/>
                </a:moveTo>
                <a:cubicBezTo>
                  <a:pt x="1353" y="2000"/>
                  <a:pt x="1491" y="2150"/>
                  <a:pt x="1622" y="2290"/>
                </a:cubicBezTo>
                <a:cubicBezTo>
                  <a:pt x="1760" y="2441"/>
                  <a:pt x="1901" y="2590"/>
                  <a:pt x="2045" y="2737"/>
                </a:cubicBezTo>
                <a:cubicBezTo>
                  <a:pt x="2203" y="2899"/>
                  <a:pt x="2365" y="3056"/>
                  <a:pt x="2521" y="3222"/>
                </a:cubicBezTo>
                <a:cubicBezTo>
                  <a:pt x="2599" y="3305"/>
                  <a:pt x="2674" y="3390"/>
                  <a:pt x="2746" y="3478"/>
                </a:cubicBezTo>
                <a:cubicBezTo>
                  <a:pt x="2823" y="3572"/>
                  <a:pt x="2909" y="3667"/>
                  <a:pt x="2945" y="3785"/>
                </a:cubicBezTo>
                <a:cubicBezTo>
                  <a:pt x="2972" y="3872"/>
                  <a:pt x="2863" y="3922"/>
                  <a:pt x="2801" y="3869"/>
                </a:cubicBezTo>
                <a:cubicBezTo>
                  <a:pt x="2722" y="3799"/>
                  <a:pt x="2668" y="3705"/>
                  <a:pt x="2602" y="3622"/>
                </a:cubicBezTo>
                <a:cubicBezTo>
                  <a:pt x="2531" y="3533"/>
                  <a:pt x="2456" y="3447"/>
                  <a:pt x="2379" y="3363"/>
                </a:cubicBezTo>
                <a:cubicBezTo>
                  <a:pt x="2227" y="3196"/>
                  <a:pt x="2066" y="3036"/>
                  <a:pt x="1910" y="2873"/>
                </a:cubicBezTo>
                <a:cubicBezTo>
                  <a:pt x="1774" y="2732"/>
                  <a:pt x="1642" y="2592"/>
                  <a:pt x="1512" y="2446"/>
                </a:cubicBezTo>
                <a:cubicBezTo>
                  <a:pt x="1445" y="2370"/>
                  <a:pt x="1376" y="2296"/>
                  <a:pt x="1305" y="2225"/>
                </a:cubicBezTo>
                <a:cubicBezTo>
                  <a:pt x="1242" y="2164"/>
                  <a:pt x="1182" y="2096"/>
                  <a:pt x="1117" y="2037"/>
                </a:cubicBezTo>
                <a:cubicBezTo>
                  <a:pt x="1085" y="2007"/>
                  <a:pt x="1120" y="1966"/>
                  <a:pt x="1155" y="1971"/>
                </a:cubicBezTo>
                <a:close/>
                <a:moveTo>
                  <a:pt x="3261" y="4064"/>
                </a:moveTo>
                <a:cubicBezTo>
                  <a:pt x="3279" y="4081"/>
                  <a:pt x="3293" y="4103"/>
                  <a:pt x="3306" y="4124"/>
                </a:cubicBezTo>
                <a:cubicBezTo>
                  <a:pt x="3322" y="4150"/>
                  <a:pt x="3336" y="4196"/>
                  <a:pt x="3325" y="4225"/>
                </a:cubicBezTo>
                <a:cubicBezTo>
                  <a:pt x="3314" y="4256"/>
                  <a:pt x="3286" y="4277"/>
                  <a:pt x="3252" y="4267"/>
                </a:cubicBezTo>
                <a:cubicBezTo>
                  <a:pt x="3225" y="4259"/>
                  <a:pt x="3196" y="4230"/>
                  <a:pt x="3183" y="4205"/>
                </a:cubicBezTo>
                <a:cubicBezTo>
                  <a:pt x="3177" y="4196"/>
                  <a:pt x="3173" y="4189"/>
                  <a:pt x="3169" y="4180"/>
                </a:cubicBezTo>
                <a:cubicBezTo>
                  <a:pt x="3166" y="4176"/>
                  <a:pt x="3163" y="4173"/>
                  <a:pt x="3162" y="4169"/>
                </a:cubicBezTo>
                <a:cubicBezTo>
                  <a:pt x="3150" y="4153"/>
                  <a:pt x="3170" y="4179"/>
                  <a:pt x="3158" y="4166"/>
                </a:cubicBezTo>
                <a:cubicBezTo>
                  <a:pt x="3132" y="4137"/>
                  <a:pt x="3129" y="4092"/>
                  <a:pt x="3158" y="4064"/>
                </a:cubicBezTo>
                <a:cubicBezTo>
                  <a:pt x="3186" y="4036"/>
                  <a:pt x="3233" y="4035"/>
                  <a:pt x="3261" y="4064"/>
                </a:cubicBezTo>
                <a:moveTo>
                  <a:pt x="2929" y="1904"/>
                </a:moveTo>
                <a:cubicBezTo>
                  <a:pt x="2928" y="1906"/>
                  <a:pt x="2926" y="1907"/>
                  <a:pt x="2924" y="1909"/>
                </a:cubicBezTo>
                <a:cubicBezTo>
                  <a:pt x="2930" y="1905"/>
                  <a:pt x="2936" y="1904"/>
                  <a:pt x="2944" y="1904"/>
                </a:cubicBezTo>
                <a:cubicBezTo>
                  <a:pt x="2960" y="1904"/>
                  <a:pt x="2975" y="1905"/>
                  <a:pt x="2991" y="1908"/>
                </a:cubicBezTo>
                <a:cubicBezTo>
                  <a:pt x="3022" y="1912"/>
                  <a:pt x="3057" y="1939"/>
                  <a:pt x="3078" y="1960"/>
                </a:cubicBezTo>
                <a:cubicBezTo>
                  <a:pt x="3127" y="2008"/>
                  <a:pt x="3176" y="2073"/>
                  <a:pt x="3202" y="2135"/>
                </a:cubicBezTo>
                <a:cubicBezTo>
                  <a:pt x="3226" y="2192"/>
                  <a:pt x="3280" y="2248"/>
                  <a:pt x="3321" y="2294"/>
                </a:cubicBezTo>
                <a:cubicBezTo>
                  <a:pt x="3345" y="2320"/>
                  <a:pt x="3380" y="2343"/>
                  <a:pt x="3398" y="2373"/>
                </a:cubicBezTo>
                <a:cubicBezTo>
                  <a:pt x="3411" y="2397"/>
                  <a:pt x="3421" y="2442"/>
                  <a:pt x="3399" y="2464"/>
                </a:cubicBezTo>
                <a:cubicBezTo>
                  <a:pt x="3301" y="2562"/>
                  <a:pt x="3135" y="2308"/>
                  <a:pt x="3088" y="2245"/>
                </a:cubicBezTo>
                <a:cubicBezTo>
                  <a:pt x="3067" y="2217"/>
                  <a:pt x="3040" y="2195"/>
                  <a:pt x="3020" y="2165"/>
                </a:cubicBezTo>
                <a:cubicBezTo>
                  <a:pt x="3001" y="2138"/>
                  <a:pt x="2983" y="2111"/>
                  <a:pt x="2963" y="2084"/>
                </a:cubicBezTo>
                <a:cubicBezTo>
                  <a:pt x="2934" y="2045"/>
                  <a:pt x="2885" y="1973"/>
                  <a:pt x="2910" y="1922"/>
                </a:cubicBezTo>
                <a:lnTo>
                  <a:pt x="2910" y="1949"/>
                </a:lnTo>
                <a:cubicBezTo>
                  <a:pt x="2908" y="1945"/>
                  <a:pt x="2906" y="1943"/>
                  <a:pt x="2903" y="1939"/>
                </a:cubicBezTo>
                <a:cubicBezTo>
                  <a:pt x="2891" y="1924"/>
                  <a:pt x="2911" y="1897"/>
                  <a:pt x="2929" y="1904"/>
                </a:cubicBezTo>
                <a:moveTo>
                  <a:pt x="1706" y="96"/>
                </a:moveTo>
                <a:cubicBezTo>
                  <a:pt x="1633" y="202"/>
                  <a:pt x="1523" y="285"/>
                  <a:pt x="1429" y="372"/>
                </a:cubicBezTo>
                <a:cubicBezTo>
                  <a:pt x="1324" y="470"/>
                  <a:pt x="1223" y="573"/>
                  <a:pt x="1126" y="679"/>
                </a:cubicBezTo>
                <a:cubicBezTo>
                  <a:pt x="1029" y="785"/>
                  <a:pt x="930" y="890"/>
                  <a:pt x="836" y="999"/>
                </a:cubicBezTo>
                <a:cubicBezTo>
                  <a:pt x="793" y="1049"/>
                  <a:pt x="750" y="1098"/>
                  <a:pt x="707" y="1148"/>
                </a:cubicBezTo>
                <a:cubicBezTo>
                  <a:pt x="660" y="1204"/>
                  <a:pt x="613" y="1266"/>
                  <a:pt x="532" y="1256"/>
                </a:cubicBezTo>
                <a:cubicBezTo>
                  <a:pt x="501" y="1252"/>
                  <a:pt x="479" y="1239"/>
                  <a:pt x="470" y="1209"/>
                </a:cubicBezTo>
                <a:cubicBezTo>
                  <a:pt x="445" y="1133"/>
                  <a:pt x="488" y="1077"/>
                  <a:pt x="535" y="1021"/>
                </a:cubicBezTo>
                <a:cubicBezTo>
                  <a:pt x="581" y="968"/>
                  <a:pt x="627" y="913"/>
                  <a:pt x="673" y="860"/>
                </a:cubicBezTo>
                <a:cubicBezTo>
                  <a:pt x="772" y="747"/>
                  <a:pt x="872" y="636"/>
                  <a:pt x="976" y="528"/>
                </a:cubicBezTo>
                <a:cubicBezTo>
                  <a:pt x="1076" y="425"/>
                  <a:pt x="1182" y="328"/>
                  <a:pt x="1291" y="234"/>
                </a:cubicBezTo>
                <a:cubicBezTo>
                  <a:pt x="1391" y="147"/>
                  <a:pt x="1509" y="44"/>
                  <a:pt x="1641" y="11"/>
                </a:cubicBezTo>
                <a:cubicBezTo>
                  <a:pt x="1687" y="0"/>
                  <a:pt x="1737" y="52"/>
                  <a:pt x="1706" y="96"/>
                </a:cubicBezTo>
                <a:moveTo>
                  <a:pt x="266" y="1518"/>
                </a:moveTo>
                <a:cubicBezTo>
                  <a:pt x="225" y="1558"/>
                  <a:pt x="186" y="1608"/>
                  <a:pt x="134" y="1631"/>
                </a:cubicBezTo>
                <a:cubicBezTo>
                  <a:pt x="62" y="1662"/>
                  <a:pt x="0" y="1600"/>
                  <a:pt x="31" y="1528"/>
                </a:cubicBezTo>
                <a:cubicBezTo>
                  <a:pt x="53" y="1476"/>
                  <a:pt x="104" y="1436"/>
                  <a:pt x="144" y="1396"/>
                </a:cubicBezTo>
                <a:cubicBezTo>
                  <a:pt x="177" y="1363"/>
                  <a:pt x="232" y="1363"/>
                  <a:pt x="266" y="1396"/>
                </a:cubicBezTo>
                <a:cubicBezTo>
                  <a:pt x="299" y="1429"/>
                  <a:pt x="299" y="1484"/>
                  <a:pt x="266" y="1518"/>
                </a:cubicBezTo>
                <a:close/>
                <a:moveTo>
                  <a:pt x="5410" y="2867"/>
                </a:moveTo>
                <a:cubicBezTo>
                  <a:pt x="5407" y="2819"/>
                  <a:pt x="5455" y="2798"/>
                  <a:pt x="5490" y="2774"/>
                </a:cubicBezTo>
                <a:cubicBezTo>
                  <a:pt x="5543" y="2737"/>
                  <a:pt x="5612" y="2736"/>
                  <a:pt x="5673" y="2746"/>
                </a:cubicBezTo>
                <a:cubicBezTo>
                  <a:pt x="5720" y="2754"/>
                  <a:pt x="5768" y="2751"/>
                  <a:pt x="5815" y="2756"/>
                </a:cubicBezTo>
                <a:cubicBezTo>
                  <a:pt x="5870" y="2762"/>
                  <a:pt x="5926" y="2768"/>
                  <a:pt x="5981" y="2777"/>
                </a:cubicBezTo>
                <a:cubicBezTo>
                  <a:pt x="6074" y="2791"/>
                  <a:pt x="6171" y="2846"/>
                  <a:pt x="6248" y="2895"/>
                </a:cubicBezTo>
                <a:cubicBezTo>
                  <a:pt x="6333" y="2949"/>
                  <a:pt x="6419" y="3018"/>
                  <a:pt x="6486" y="3092"/>
                </a:cubicBezTo>
                <a:cubicBezTo>
                  <a:pt x="6629" y="3253"/>
                  <a:pt x="6730" y="3445"/>
                  <a:pt x="6796" y="3649"/>
                </a:cubicBezTo>
                <a:cubicBezTo>
                  <a:pt x="6827" y="3747"/>
                  <a:pt x="6848" y="3848"/>
                  <a:pt x="6862" y="3950"/>
                </a:cubicBezTo>
                <a:cubicBezTo>
                  <a:pt x="6878" y="4064"/>
                  <a:pt x="6895" y="4188"/>
                  <a:pt x="6868" y="4301"/>
                </a:cubicBezTo>
                <a:cubicBezTo>
                  <a:pt x="6845" y="4397"/>
                  <a:pt x="6685" y="4404"/>
                  <a:pt x="6667" y="4301"/>
                </a:cubicBezTo>
                <a:cubicBezTo>
                  <a:pt x="6651" y="4200"/>
                  <a:pt x="6655" y="4095"/>
                  <a:pt x="6643" y="3993"/>
                </a:cubicBezTo>
                <a:cubicBezTo>
                  <a:pt x="6633" y="3918"/>
                  <a:pt x="6608" y="3807"/>
                  <a:pt x="6582" y="3721"/>
                </a:cubicBezTo>
                <a:cubicBezTo>
                  <a:pt x="6529" y="3551"/>
                  <a:pt x="6446" y="3377"/>
                  <a:pt x="6336" y="3242"/>
                </a:cubicBezTo>
                <a:cubicBezTo>
                  <a:pt x="6279" y="3174"/>
                  <a:pt x="6224" y="3113"/>
                  <a:pt x="6151" y="3061"/>
                </a:cubicBezTo>
                <a:cubicBezTo>
                  <a:pt x="6075" y="3006"/>
                  <a:pt x="5996" y="2977"/>
                  <a:pt x="5912" y="2940"/>
                </a:cubicBezTo>
                <a:cubicBezTo>
                  <a:pt x="5836" y="2907"/>
                  <a:pt x="5741" y="2890"/>
                  <a:pt x="5661" y="2914"/>
                </a:cubicBezTo>
                <a:cubicBezTo>
                  <a:pt x="5607" y="2930"/>
                  <a:pt x="5550" y="2929"/>
                  <a:pt x="5497" y="2915"/>
                </a:cubicBezTo>
                <a:cubicBezTo>
                  <a:pt x="5470" y="2909"/>
                  <a:pt x="5412" y="2906"/>
                  <a:pt x="5410" y="2867"/>
                </a:cubicBezTo>
                <a:close/>
                <a:moveTo>
                  <a:pt x="6756" y="3031"/>
                </a:moveTo>
                <a:cubicBezTo>
                  <a:pt x="6897" y="2986"/>
                  <a:pt x="7075" y="3191"/>
                  <a:pt x="7031" y="3326"/>
                </a:cubicBezTo>
                <a:cubicBezTo>
                  <a:pt x="7010" y="3391"/>
                  <a:pt x="6936" y="3407"/>
                  <a:pt x="6886" y="3364"/>
                </a:cubicBezTo>
                <a:cubicBezTo>
                  <a:pt x="6845" y="3329"/>
                  <a:pt x="6831" y="3272"/>
                  <a:pt x="6801" y="3228"/>
                </a:cubicBezTo>
                <a:cubicBezTo>
                  <a:pt x="6770" y="3184"/>
                  <a:pt x="6738" y="3136"/>
                  <a:pt x="6725" y="3084"/>
                </a:cubicBezTo>
                <a:cubicBezTo>
                  <a:pt x="6720" y="3060"/>
                  <a:pt x="6732" y="3038"/>
                  <a:pt x="6756" y="3031"/>
                </a:cubicBezTo>
                <a:moveTo>
                  <a:pt x="4248" y="6569"/>
                </a:moveTo>
                <a:cubicBezTo>
                  <a:pt x="4169" y="6688"/>
                  <a:pt x="4004" y="6685"/>
                  <a:pt x="3879" y="6656"/>
                </a:cubicBezTo>
                <a:cubicBezTo>
                  <a:pt x="3813" y="6641"/>
                  <a:pt x="3748" y="6611"/>
                  <a:pt x="3688" y="6577"/>
                </a:cubicBezTo>
                <a:cubicBezTo>
                  <a:pt x="3626" y="6542"/>
                  <a:pt x="3542" y="6487"/>
                  <a:pt x="3523" y="6414"/>
                </a:cubicBezTo>
                <a:cubicBezTo>
                  <a:pt x="3513" y="6373"/>
                  <a:pt x="3544" y="6321"/>
                  <a:pt x="3591" y="6325"/>
                </a:cubicBezTo>
                <a:cubicBezTo>
                  <a:pt x="3654" y="6331"/>
                  <a:pt x="3698" y="6371"/>
                  <a:pt x="3750" y="6403"/>
                </a:cubicBezTo>
                <a:cubicBezTo>
                  <a:pt x="3797" y="6432"/>
                  <a:pt x="3843" y="6460"/>
                  <a:pt x="3895" y="6478"/>
                </a:cubicBezTo>
                <a:cubicBezTo>
                  <a:pt x="4004" y="6516"/>
                  <a:pt x="4112" y="6487"/>
                  <a:pt x="4223" y="6507"/>
                </a:cubicBezTo>
                <a:cubicBezTo>
                  <a:pt x="4249" y="6512"/>
                  <a:pt x="4262" y="6547"/>
                  <a:pt x="4248" y="6569"/>
                </a:cubicBezTo>
                <a:moveTo>
                  <a:pt x="3268" y="6249"/>
                </a:moveTo>
                <a:cubicBezTo>
                  <a:pt x="3251" y="6216"/>
                  <a:pt x="3237" y="6182"/>
                  <a:pt x="3224" y="6146"/>
                </a:cubicBezTo>
                <a:cubicBezTo>
                  <a:pt x="3223" y="6143"/>
                  <a:pt x="3222" y="6141"/>
                  <a:pt x="3221" y="6138"/>
                </a:cubicBezTo>
                <a:cubicBezTo>
                  <a:pt x="3227" y="6151"/>
                  <a:pt x="3225" y="6146"/>
                  <a:pt x="3215" y="6123"/>
                </a:cubicBezTo>
                <a:cubicBezTo>
                  <a:pt x="3211" y="6103"/>
                  <a:pt x="3208" y="6086"/>
                  <a:pt x="3213" y="6067"/>
                </a:cubicBezTo>
                <a:cubicBezTo>
                  <a:pt x="3222" y="6033"/>
                  <a:pt x="3245" y="6018"/>
                  <a:pt x="3274" y="6005"/>
                </a:cubicBezTo>
                <a:cubicBezTo>
                  <a:pt x="3306" y="5992"/>
                  <a:pt x="3338" y="6010"/>
                  <a:pt x="3361" y="6028"/>
                </a:cubicBezTo>
                <a:cubicBezTo>
                  <a:pt x="3399" y="6058"/>
                  <a:pt x="3418" y="6108"/>
                  <a:pt x="3438" y="6150"/>
                </a:cubicBezTo>
                <a:cubicBezTo>
                  <a:pt x="3460" y="6198"/>
                  <a:pt x="3453" y="6256"/>
                  <a:pt x="3403" y="6285"/>
                </a:cubicBezTo>
                <a:cubicBezTo>
                  <a:pt x="3358" y="6311"/>
                  <a:pt x="3293" y="6297"/>
                  <a:pt x="3268" y="6249"/>
                </a:cubicBezTo>
                <a:moveTo>
                  <a:pt x="5130" y="7375"/>
                </a:moveTo>
                <a:cubicBezTo>
                  <a:pt x="5155" y="7427"/>
                  <a:pt x="5194" y="7462"/>
                  <a:pt x="5211" y="7520"/>
                </a:cubicBezTo>
                <a:cubicBezTo>
                  <a:pt x="5228" y="7580"/>
                  <a:pt x="5246" y="7640"/>
                  <a:pt x="5263" y="7701"/>
                </a:cubicBezTo>
                <a:cubicBezTo>
                  <a:pt x="5297" y="7819"/>
                  <a:pt x="5333" y="7937"/>
                  <a:pt x="5373" y="8054"/>
                </a:cubicBezTo>
                <a:cubicBezTo>
                  <a:pt x="5453" y="8286"/>
                  <a:pt x="5542" y="8513"/>
                  <a:pt x="5664" y="8727"/>
                </a:cubicBezTo>
                <a:cubicBezTo>
                  <a:pt x="5786" y="8938"/>
                  <a:pt x="5940" y="9127"/>
                  <a:pt x="6130" y="9281"/>
                </a:cubicBezTo>
                <a:cubicBezTo>
                  <a:pt x="6182" y="9323"/>
                  <a:pt x="6255" y="9365"/>
                  <a:pt x="6255" y="9441"/>
                </a:cubicBezTo>
                <a:cubicBezTo>
                  <a:pt x="6255" y="9476"/>
                  <a:pt x="6240" y="9505"/>
                  <a:pt x="6209" y="9523"/>
                </a:cubicBezTo>
                <a:cubicBezTo>
                  <a:pt x="6162" y="9550"/>
                  <a:pt x="6114" y="9529"/>
                  <a:pt x="6069" y="9509"/>
                </a:cubicBezTo>
                <a:cubicBezTo>
                  <a:pt x="6015" y="9482"/>
                  <a:pt x="5965" y="9426"/>
                  <a:pt x="5921" y="9385"/>
                </a:cubicBezTo>
                <a:cubicBezTo>
                  <a:pt x="5874" y="9342"/>
                  <a:pt x="5829" y="9295"/>
                  <a:pt x="5787" y="9246"/>
                </a:cubicBezTo>
                <a:cubicBezTo>
                  <a:pt x="5560" y="8986"/>
                  <a:pt x="5404" y="8678"/>
                  <a:pt x="5285" y="8356"/>
                </a:cubicBezTo>
                <a:cubicBezTo>
                  <a:pt x="5228" y="8197"/>
                  <a:pt x="5183" y="8035"/>
                  <a:pt x="5145" y="7871"/>
                </a:cubicBezTo>
                <a:cubicBezTo>
                  <a:pt x="5125" y="7789"/>
                  <a:pt x="5108" y="7709"/>
                  <a:pt x="5093" y="7627"/>
                </a:cubicBezTo>
                <a:cubicBezTo>
                  <a:pt x="5086" y="7589"/>
                  <a:pt x="5075" y="7548"/>
                  <a:pt x="5073" y="7510"/>
                </a:cubicBezTo>
                <a:cubicBezTo>
                  <a:pt x="5071" y="7467"/>
                  <a:pt x="5089" y="7428"/>
                  <a:pt x="5090" y="7385"/>
                </a:cubicBezTo>
                <a:cubicBezTo>
                  <a:pt x="5090" y="7365"/>
                  <a:pt x="5119" y="7355"/>
                  <a:pt x="5130" y="7375"/>
                </a:cubicBezTo>
                <a:close/>
                <a:moveTo>
                  <a:pt x="6632" y="9531"/>
                </a:moveTo>
                <a:cubicBezTo>
                  <a:pt x="6677" y="9544"/>
                  <a:pt x="6733" y="9550"/>
                  <a:pt x="6773" y="9575"/>
                </a:cubicBezTo>
                <a:cubicBezTo>
                  <a:pt x="6857" y="9626"/>
                  <a:pt x="6842" y="9757"/>
                  <a:pt x="6746" y="9783"/>
                </a:cubicBezTo>
                <a:cubicBezTo>
                  <a:pt x="6675" y="9802"/>
                  <a:pt x="6605" y="9768"/>
                  <a:pt x="6550" y="9726"/>
                </a:cubicBezTo>
                <a:cubicBezTo>
                  <a:pt x="6511" y="9696"/>
                  <a:pt x="6487" y="9656"/>
                  <a:pt x="6501" y="9605"/>
                </a:cubicBezTo>
                <a:cubicBezTo>
                  <a:pt x="6516" y="9550"/>
                  <a:pt x="6576" y="9516"/>
                  <a:pt x="6632" y="9531"/>
                </a:cubicBezTo>
                <a:close/>
                <a:moveTo>
                  <a:pt x="9470" y="6338"/>
                </a:moveTo>
                <a:cubicBezTo>
                  <a:pt x="9426" y="6322"/>
                  <a:pt x="9401" y="6288"/>
                  <a:pt x="9369" y="6255"/>
                </a:cubicBezTo>
                <a:cubicBezTo>
                  <a:pt x="9338" y="6223"/>
                  <a:pt x="9305" y="6191"/>
                  <a:pt x="9273" y="6161"/>
                </a:cubicBezTo>
                <a:cubicBezTo>
                  <a:pt x="9204" y="6096"/>
                  <a:pt x="9124" y="6047"/>
                  <a:pt x="9041" y="6000"/>
                </a:cubicBezTo>
                <a:cubicBezTo>
                  <a:pt x="8957" y="5952"/>
                  <a:pt x="8869" y="5910"/>
                  <a:pt x="8780" y="5872"/>
                </a:cubicBezTo>
                <a:cubicBezTo>
                  <a:pt x="8693" y="5834"/>
                  <a:pt x="8587" y="5810"/>
                  <a:pt x="8531" y="5730"/>
                </a:cubicBezTo>
                <a:cubicBezTo>
                  <a:pt x="8511" y="5702"/>
                  <a:pt x="8538" y="5672"/>
                  <a:pt x="8566" y="5668"/>
                </a:cubicBezTo>
                <a:cubicBezTo>
                  <a:pt x="8662" y="5656"/>
                  <a:pt x="8760" y="5723"/>
                  <a:pt x="8843" y="5765"/>
                </a:cubicBezTo>
                <a:cubicBezTo>
                  <a:pt x="8935" y="5810"/>
                  <a:pt x="9027" y="5856"/>
                  <a:pt x="9116" y="5906"/>
                </a:cubicBezTo>
                <a:cubicBezTo>
                  <a:pt x="9201" y="5954"/>
                  <a:pt x="9285" y="6009"/>
                  <a:pt x="9365" y="6066"/>
                </a:cubicBezTo>
                <a:cubicBezTo>
                  <a:pt x="9436" y="6116"/>
                  <a:pt x="9533" y="6191"/>
                  <a:pt x="9544" y="6281"/>
                </a:cubicBezTo>
                <a:cubicBezTo>
                  <a:pt x="9549" y="6318"/>
                  <a:pt x="9503" y="6351"/>
                  <a:pt x="9470" y="6338"/>
                </a:cubicBezTo>
                <a:moveTo>
                  <a:pt x="10588" y="6169"/>
                </a:moveTo>
                <a:cubicBezTo>
                  <a:pt x="10602" y="6196"/>
                  <a:pt x="10619" y="6216"/>
                  <a:pt x="10638" y="6240"/>
                </a:cubicBezTo>
                <a:cubicBezTo>
                  <a:pt x="10658" y="6263"/>
                  <a:pt x="10671" y="6296"/>
                  <a:pt x="10686" y="6323"/>
                </a:cubicBezTo>
                <a:cubicBezTo>
                  <a:pt x="10719" y="6379"/>
                  <a:pt x="10740" y="6440"/>
                  <a:pt x="10761" y="6501"/>
                </a:cubicBezTo>
                <a:cubicBezTo>
                  <a:pt x="10808" y="6626"/>
                  <a:pt x="10827" y="6770"/>
                  <a:pt x="10848" y="6900"/>
                </a:cubicBezTo>
                <a:cubicBezTo>
                  <a:pt x="10889" y="7164"/>
                  <a:pt x="10918" y="7429"/>
                  <a:pt x="10979" y="7689"/>
                </a:cubicBezTo>
                <a:cubicBezTo>
                  <a:pt x="11046" y="7975"/>
                  <a:pt x="11125" y="8258"/>
                  <a:pt x="11188" y="8545"/>
                </a:cubicBezTo>
                <a:cubicBezTo>
                  <a:pt x="11220" y="8691"/>
                  <a:pt x="11248" y="8840"/>
                  <a:pt x="11270" y="8988"/>
                </a:cubicBezTo>
                <a:cubicBezTo>
                  <a:pt x="11291" y="9136"/>
                  <a:pt x="11333" y="9316"/>
                  <a:pt x="11257" y="9454"/>
                </a:cubicBezTo>
                <a:cubicBezTo>
                  <a:pt x="11224" y="9513"/>
                  <a:pt x="11141" y="9506"/>
                  <a:pt x="11107" y="9454"/>
                </a:cubicBezTo>
                <a:cubicBezTo>
                  <a:pt x="11030" y="9336"/>
                  <a:pt x="11042" y="9172"/>
                  <a:pt x="11023" y="9036"/>
                </a:cubicBezTo>
                <a:cubicBezTo>
                  <a:pt x="11002" y="8894"/>
                  <a:pt x="10975" y="8752"/>
                  <a:pt x="10945" y="8612"/>
                </a:cubicBezTo>
                <a:cubicBezTo>
                  <a:pt x="10883" y="8325"/>
                  <a:pt x="10809" y="8041"/>
                  <a:pt x="10748" y="7754"/>
                </a:cubicBezTo>
                <a:cubicBezTo>
                  <a:pt x="10692" y="7493"/>
                  <a:pt x="10667" y="7229"/>
                  <a:pt x="10634" y="6966"/>
                </a:cubicBezTo>
                <a:cubicBezTo>
                  <a:pt x="10618" y="6839"/>
                  <a:pt x="10603" y="6713"/>
                  <a:pt x="10582" y="6587"/>
                </a:cubicBezTo>
                <a:cubicBezTo>
                  <a:pt x="10570" y="6523"/>
                  <a:pt x="10566" y="6455"/>
                  <a:pt x="10561" y="6391"/>
                </a:cubicBezTo>
                <a:cubicBezTo>
                  <a:pt x="10558" y="6357"/>
                  <a:pt x="10561" y="6322"/>
                  <a:pt x="10555" y="6288"/>
                </a:cubicBezTo>
                <a:cubicBezTo>
                  <a:pt x="10548" y="6253"/>
                  <a:pt x="10558" y="6220"/>
                  <a:pt x="10548" y="6185"/>
                </a:cubicBezTo>
                <a:cubicBezTo>
                  <a:pt x="10542" y="6162"/>
                  <a:pt x="10576" y="6146"/>
                  <a:pt x="10588" y="6169"/>
                </a:cubicBezTo>
                <a:close/>
                <a:moveTo>
                  <a:pt x="11405" y="9723"/>
                </a:moveTo>
                <a:cubicBezTo>
                  <a:pt x="11430" y="9804"/>
                  <a:pt x="11442" y="9887"/>
                  <a:pt x="11448" y="9970"/>
                </a:cubicBezTo>
                <a:cubicBezTo>
                  <a:pt x="11451" y="10013"/>
                  <a:pt x="11451" y="10070"/>
                  <a:pt x="11429" y="10108"/>
                </a:cubicBezTo>
                <a:cubicBezTo>
                  <a:pt x="11412" y="10137"/>
                  <a:pt x="11378" y="10181"/>
                  <a:pt x="11342" y="10186"/>
                </a:cubicBezTo>
                <a:cubicBezTo>
                  <a:pt x="11263" y="10197"/>
                  <a:pt x="11213" y="10108"/>
                  <a:pt x="11204" y="10041"/>
                </a:cubicBezTo>
                <a:cubicBezTo>
                  <a:pt x="11193" y="9956"/>
                  <a:pt x="11191" y="9874"/>
                  <a:pt x="11165" y="9790"/>
                </a:cubicBezTo>
                <a:cubicBezTo>
                  <a:pt x="11117" y="9636"/>
                  <a:pt x="11356" y="9571"/>
                  <a:pt x="11405" y="9723"/>
                </a:cubicBezTo>
                <a:close/>
                <a:moveTo>
                  <a:pt x="9277" y="11450"/>
                </a:moveTo>
                <a:cubicBezTo>
                  <a:pt x="9205" y="11464"/>
                  <a:pt x="9137" y="11443"/>
                  <a:pt x="9068" y="11429"/>
                </a:cubicBezTo>
                <a:cubicBezTo>
                  <a:pt x="8991" y="11412"/>
                  <a:pt x="8916" y="11394"/>
                  <a:pt x="8839" y="11379"/>
                </a:cubicBezTo>
                <a:cubicBezTo>
                  <a:pt x="8687" y="11351"/>
                  <a:pt x="8534" y="11332"/>
                  <a:pt x="8381" y="11313"/>
                </a:cubicBezTo>
                <a:cubicBezTo>
                  <a:pt x="8221" y="11293"/>
                  <a:pt x="8059" y="11274"/>
                  <a:pt x="7899" y="11249"/>
                </a:cubicBezTo>
                <a:cubicBezTo>
                  <a:pt x="7759" y="11226"/>
                  <a:pt x="7570" y="11215"/>
                  <a:pt x="7479" y="11092"/>
                </a:cubicBezTo>
                <a:cubicBezTo>
                  <a:pt x="7457" y="11062"/>
                  <a:pt x="7481" y="11026"/>
                  <a:pt x="7509" y="11015"/>
                </a:cubicBezTo>
                <a:cubicBezTo>
                  <a:pt x="7579" y="10989"/>
                  <a:pt x="7659" y="11001"/>
                  <a:pt x="7730" y="11016"/>
                </a:cubicBezTo>
                <a:cubicBezTo>
                  <a:pt x="7803" y="11034"/>
                  <a:pt x="7877" y="11048"/>
                  <a:pt x="7951" y="11060"/>
                </a:cubicBezTo>
                <a:cubicBezTo>
                  <a:pt x="8105" y="11087"/>
                  <a:pt x="8261" y="11106"/>
                  <a:pt x="8416" y="11126"/>
                </a:cubicBezTo>
                <a:cubicBezTo>
                  <a:pt x="8574" y="11147"/>
                  <a:pt x="8732" y="11169"/>
                  <a:pt x="8889" y="11199"/>
                </a:cubicBezTo>
                <a:cubicBezTo>
                  <a:pt x="8960" y="11212"/>
                  <a:pt x="9031" y="11228"/>
                  <a:pt x="9101" y="11246"/>
                </a:cubicBezTo>
                <a:cubicBezTo>
                  <a:pt x="9172" y="11264"/>
                  <a:pt x="9255" y="11291"/>
                  <a:pt x="9303" y="11350"/>
                </a:cubicBezTo>
                <a:cubicBezTo>
                  <a:pt x="9330" y="11381"/>
                  <a:pt x="9325" y="11441"/>
                  <a:pt x="9277" y="11450"/>
                </a:cubicBezTo>
                <a:moveTo>
                  <a:pt x="7050" y="11130"/>
                </a:moveTo>
                <a:cubicBezTo>
                  <a:pt x="7024" y="11123"/>
                  <a:pt x="6990" y="11119"/>
                  <a:pt x="6973" y="11097"/>
                </a:cubicBezTo>
                <a:cubicBezTo>
                  <a:pt x="6945" y="11064"/>
                  <a:pt x="6945" y="11026"/>
                  <a:pt x="6973" y="10992"/>
                </a:cubicBezTo>
                <a:cubicBezTo>
                  <a:pt x="6990" y="10970"/>
                  <a:pt x="7024" y="10966"/>
                  <a:pt x="7050" y="10960"/>
                </a:cubicBezTo>
                <a:cubicBezTo>
                  <a:pt x="7106" y="10946"/>
                  <a:pt x="7162" y="10986"/>
                  <a:pt x="7162" y="11044"/>
                </a:cubicBezTo>
                <a:cubicBezTo>
                  <a:pt x="7162" y="11103"/>
                  <a:pt x="7106" y="11143"/>
                  <a:pt x="7050" y="11130"/>
                </a:cubicBezTo>
                <a:close/>
                <a:moveTo>
                  <a:pt x="7943" y="7733"/>
                </a:moveTo>
                <a:cubicBezTo>
                  <a:pt x="7945" y="7776"/>
                  <a:pt x="7903" y="7816"/>
                  <a:pt x="7871" y="7839"/>
                </a:cubicBezTo>
                <a:cubicBezTo>
                  <a:pt x="7840" y="7862"/>
                  <a:pt x="7822" y="7898"/>
                  <a:pt x="7806" y="7931"/>
                </a:cubicBezTo>
                <a:cubicBezTo>
                  <a:pt x="7787" y="7971"/>
                  <a:pt x="7778" y="8017"/>
                  <a:pt x="7771" y="8061"/>
                </a:cubicBezTo>
                <a:cubicBezTo>
                  <a:pt x="7768" y="8083"/>
                  <a:pt x="7766" y="8104"/>
                  <a:pt x="7760" y="8125"/>
                </a:cubicBezTo>
                <a:cubicBezTo>
                  <a:pt x="7755" y="8140"/>
                  <a:pt x="7748" y="8154"/>
                  <a:pt x="7740" y="8168"/>
                </a:cubicBezTo>
                <a:cubicBezTo>
                  <a:pt x="7736" y="8174"/>
                  <a:pt x="7732" y="8180"/>
                  <a:pt x="7727" y="8186"/>
                </a:cubicBezTo>
                <a:cubicBezTo>
                  <a:pt x="7706" y="8204"/>
                  <a:pt x="7705" y="8203"/>
                  <a:pt x="7726" y="8185"/>
                </a:cubicBezTo>
                <a:cubicBezTo>
                  <a:pt x="7704" y="8228"/>
                  <a:pt x="7628" y="8232"/>
                  <a:pt x="7607" y="8185"/>
                </a:cubicBezTo>
                <a:cubicBezTo>
                  <a:pt x="7613" y="8189"/>
                  <a:pt x="7618" y="8194"/>
                  <a:pt x="7624" y="8199"/>
                </a:cubicBezTo>
                <a:cubicBezTo>
                  <a:pt x="7611" y="8191"/>
                  <a:pt x="7602" y="8181"/>
                  <a:pt x="7594" y="8168"/>
                </a:cubicBezTo>
                <a:cubicBezTo>
                  <a:pt x="7586" y="8155"/>
                  <a:pt x="7582" y="8139"/>
                  <a:pt x="7579" y="8125"/>
                </a:cubicBezTo>
                <a:cubicBezTo>
                  <a:pt x="7573" y="8085"/>
                  <a:pt x="7577" y="8050"/>
                  <a:pt x="7585" y="8009"/>
                </a:cubicBezTo>
                <a:cubicBezTo>
                  <a:pt x="7597" y="7946"/>
                  <a:pt x="7621" y="7883"/>
                  <a:pt x="7651" y="7826"/>
                </a:cubicBezTo>
                <a:cubicBezTo>
                  <a:pt x="7682" y="7768"/>
                  <a:pt x="7727" y="7720"/>
                  <a:pt x="7781" y="7685"/>
                </a:cubicBezTo>
                <a:cubicBezTo>
                  <a:pt x="7829" y="7652"/>
                  <a:pt x="7940" y="7658"/>
                  <a:pt x="7943" y="7733"/>
                </a:cubicBezTo>
                <a:close/>
                <a:moveTo>
                  <a:pt x="7830" y="8418"/>
                </a:moveTo>
                <a:cubicBezTo>
                  <a:pt x="7764" y="8418"/>
                  <a:pt x="7764" y="8316"/>
                  <a:pt x="7830" y="8316"/>
                </a:cubicBezTo>
                <a:cubicBezTo>
                  <a:pt x="7896" y="8316"/>
                  <a:pt x="7896" y="8418"/>
                  <a:pt x="7830" y="8418"/>
                </a:cubicBezTo>
                <a:close/>
                <a:moveTo>
                  <a:pt x="8424" y="9200"/>
                </a:moveTo>
                <a:cubicBezTo>
                  <a:pt x="8381" y="9222"/>
                  <a:pt x="8335" y="9230"/>
                  <a:pt x="8288" y="9241"/>
                </a:cubicBezTo>
                <a:cubicBezTo>
                  <a:pt x="8236" y="9254"/>
                  <a:pt x="8183" y="9269"/>
                  <a:pt x="8130" y="9253"/>
                </a:cubicBezTo>
                <a:cubicBezTo>
                  <a:pt x="8074" y="9234"/>
                  <a:pt x="8060" y="9171"/>
                  <a:pt x="8097" y="9127"/>
                </a:cubicBezTo>
                <a:cubicBezTo>
                  <a:pt x="8133" y="9085"/>
                  <a:pt x="8187" y="9074"/>
                  <a:pt x="8239" y="9063"/>
                </a:cubicBezTo>
                <a:cubicBezTo>
                  <a:pt x="8285" y="9054"/>
                  <a:pt x="8334" y="9040"/>
                  <a:pt x="8381" y="9043"/>
                </a:cubicBezTo>
                <a:cubicBezTo>
                  <a:pt x="8460" y="9049"/>
                  <a:pt x="8504" y="9158"/>
                  <a:pt x="8424" y="9200"/>
                </a:cubicBezTo>
                <a:close/>
                <a:moveTo>
                  <a:pt x="11180" y="11400"/>
                </a:moveTo>
                <a:cubicBezTo>
                  <a:pt x="11202" y="11406"/>
                  <a:pt x="11227" y="11406"/>
                  <a:pt x="11251" y="11400"/>
                </a:cubicBezTo>
                <a:cubicBezTo>
                  <a:pt x="11328" y="11381"/>
                  <a:pt x="11375" y="11301"/>
                  <a:pt x="11356" y="11224"/>
                </a:cubicBezTo>
                <a:lnTo>
                  <a:pt x="10047" y="6072"/>
                </a:lnTo>
                <a:cubicBezTo>
                  <a:pt x="10039" y="6039"/>
                  <a:pt x="10019" y="6012"/>
                  <a:pt x="9994" y="5992"/>
                </a:cubicBezTo>
                <a:cubicBezTo>
                  <a:pt x="9469" y="5520"/>
                  <a:pt x="8840" y="5162"/>
                  <a:pt x="8169" y="4933"/>
                </a:cubicBezTo>
                <a:cubicBezTo>
                  <a:pt x="7518" y="4712"/>
                  <a:pt x="6828" y="4612"/>
                  <a:pt x="6158" y="4649"/>
                </a:cubicBezTo>
                <a:cubicBezTo>
                  <a:pt x="6239" y="4527"/>
                  <a:pt x="6281" y="4387"/>
                  <a:pt x="6285" y="4246"/>
                </a:cubicBezTo>
                <a:cubicBezTo>
                  <a:pt x="6290" y="4052"/>
                  <a:pt x="6221" y="3857"/>
                  <a:pt x="6078" y="3706"/>
                </a:cubicBezTo>
                <a:lnTo>
                  <a:pt x="6077" y="3705"/>
                </a:lnTo>
                <a:lnTo>
                  <a:pt x="5923" y="3542"/>
                </a:lnTo>
                <a:lnTo>
                  <a:pt x="5922" y="3541"/>
                </a:lnTo>
                <a:cubicBezTo>
                  <a:pt x="5778" y="3390"/>
                  <a:pt x="5586" y="3313"/>
                  <a:pt x="5392" y="3308"/>
                </a:cubicBezTo>
                <a:cubicBezTo>
                  <a:pt x="5263" y="3304"/>
                  <a:pt x="5135" y="3334"/>
                  <a:pt x="5018" y="3395"/>
                </a:cubicBezTo>
                <a:lnTo>
                  <a:pt x="2080" y="366"/>
                </a:lnTo>
                <a:cubicBezTo>
                  <a:pt x="2024" y="309"/>
                  <a:pt x="1932" y="307"/>
                  <a:pt x="1876" y="363"/>
                </a:cubicBezTo>
                <a:lnTo>
                  <a:pt x="379" y="1815"/>
                </a:lnTo>
                <a:cubicBezTo>
                  <a:pt x="321" y="1871"/>
                  <a:pt x="321" y="1963"/>
                  <a:pt x="376" y="2020"/>
                </a:cubicBezTo>
                <a:lnTo>
                  <a:pt x="3337" y="5071"/>
                </a:lnTo>
                <a:cubicBezTo>
                  <a:pt x="3343" y="5077"/>
                  <a:pt x="3349" y="5083"/>
                  <a:pt x="3356" y="5087"/>
                </a:cubicBezTo>
                <a:cubicBezTo>
                  <a:pt x="3339" y="5147"/>
                  <a:pt x="3330" y="5210"/>
                  <a:pt x="3329" y="5272"/>
                </a:cubicBezTo>
                <a:cubicBezTo>
                  <a:pt x="3323" y="5466"/>
                  <a:pt x="3392" y="5662"/>
                  <a:pt x="3536" y="5813"/>
                </a:cubicBezTo>
                <a:lnTo>
                  <a:pt x="3691" y="5976"/>
                </a:lnTo>
                <a:lnTo>
                  <a:pt x="3692" y="5976"/>
                </a:lnTo>
                <a:cubicBezTo>
                  <a:pt x="3835" y="6127"/>
                  <a:pt x="4028" y="6205"/>
                  <a:pt x="4222" y="6210"/>
                </a:cubicBezTo>
                <a:cubicBezTo>
                  <a:pt x="4332" y="6212"/>
                  <a:pt x="4443" y="6191"/>
                  <a:pt x="4546" y="6146"/>
                </a:cubicBezTo>
                <a:cubicBezTo>
                  <a:pt x="4415" y="6915"/>
                  <a:pt x="4453" y="7636"/>
                  <a:pt x="4651" y="8296"/>
                </a:cubicBezTo>
                <a:cubicBezTo>
                  <a:pt x="4864" y="9006"/>
                  <a:pt x="5261" y="9643"/>
                  <a:pt x="5828" y="10197"/>
                </a:cubicBezTo>
                <a:cubicBezTo>
                  <a:pt x="5848" y="10218"/>
                  <a:pt x="5875" y="10234"/>
                  <a:pt x="5905" y="102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4"/>
          <p:cNvSpPr/>
          <p:nvPr/>
        </p:nvSpPr>
        <p:spPr>
          <a:xfrm rot="3789560">
            <a:off x="4370338" y="2383373"/>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8"/>
        <p:cNvGrpSpPr/>
        <p:nvPr/>
      </p:nvGrpSpPr>
      <p:grpSpPr>
        <a:xfrm>
          <a:off x="0" y="0"/>
          <a:ext cx="0" cy="0"/>
          <a:chOff x="0" y="0"/>
          <a:chExt cx="0" cy="0"/>
        </a:xfrm>
      </p:grpSpPr>
      <p:sp>
        <p:nvSpPr>
          <p:cNvPr id="299" name="Google Shape;299;p35"/>
          <p:cNvSpPr/>
          <p:nvPr/>
        </p:nvSpPr>
        <p:spPr>
          <a:xfrm>
            <a:off x="4572000" y="-1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5"/>
          <p:cNvSpPr txBox="1">
            <a:spLocks noGrp="1"/>
          </p:cNvSpPr>
          <p:nvPr>
            <p:ph type="title"/>
          </p:nvPr>
        </p:nvSpPr>
        <p:spPr>
          <a:xfrm>
            <a:off x="1397925" y="3305275"/>
            <a:ext cx="2459700" cy="12561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1" name="Google Shape;30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35"/>
          <p:cNvSpPr txBox="1">
            <a:spLocks noGrp="1"/>
          </p:cNvSpPr>
          <p:nvPr>
            <p:ph type="subTitle" idx="1"/>
          </p:nvPr>
        </p:nvSpPr>
        <p:spPr>
          <a:xfrm>
            <a:off x="5577738" y="6469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3" name="Google Shape;303;p35"/>
          <p:cNvSpPr txBox="1">
            <a:spLocks noGrp="1"/>
          </p:cNvSpPr>
          <p:nvPr>
            <p:ph type="subTitle" idx="2"/>
          </p:nvPr>
        </p:nvSpPr>
        <p:spPr>
          <a:xfrm>
            <a:off x="5395638" y="1143925"/>
            <a:ext cx="2492400" cy="66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4" name="Google Shape;304;p35"/>
          <p:cNvSpPr txBox="1">
            <a:spLocks noGrp="1"/>
          </p:cNvSpPr>
          <p:nvPr>
            <p:ph type="subTitle" idx="3"/>
          </p:nvPr>
        </p:nvSpPr>
        <p:spPr>
          <a:xfrm>
            <a:off x="5577738" y="19526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5" name="Google Shape;305;p35"/>
          <p:cNvSpPr txBox="1">
            <a:spLocks noGrp="1"/>
          </p:cNvSpPr>
          <p:nvPr>
            <p:ph type="subTitle" idx="4"/>
          </p:nvPr>
        </p:nvSpPr>
        <p:spPr>
          <a:xfrm>
            <a:off x="5395638" y="2449625"/>
            <a:ext cx="2492400" cy="66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6" name="Google Shape;306;p35"/>
          <p:cNvSpPr txBox="1">
            <a:spLocks noGrp="1"/>
          </p:cNvSpPr>
          <p:nvPr>
            <p:ph type="subTitle" idx="5"/>
          </p:nvPr>
        </p:nvSpPr>
        <p:spPr>
          <a:xfrm>
            <a:off x="5577738" y="32583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7" name="Google Shape;307;p35"/>
          <p:cNvSpPr txBox="1">
            <a:spLocks noGrp="1"/>
          </p:cNvSpPr>
          <p:nvPr>
            <p:ph type="subTitle" idx="6"/>
          </p:nvPr>
        </p:nvSpPr>
        <p:spPr>
          <a:xfrm>
            <a:off x="5395638" y="3755325"/>
            <a:ext cx="2492400" cy="66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08" name="Google Shape;308;p35"/>
          <p:cNvSpPr/>
          <p:nvPr/>
        </p:nvSpPr>
        <p:spPr>
          <a:xfrm rot="3789560">
            <a:off x="6440175" y="7085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5"/>
          <p:cNvSpPr/>
          <p:nvPr/>
        </p:nvSpPr>
        <p:spPr>
          <a:xfrm rot="3789560">
            <a:off x="6440175" y="2016223"/>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5"/>
          <p:cNvSpPr/>
          <p:nvPr/>
        </p:nvSpPr>
        <p:spPr>
          <a:xfrm rot="3789560">
            <a:off x="6440175" y="332389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1"/>
        <p:cNvGrpSpPr/>
        <p:nvPr/>
      </p:nvGrpSpPr>
      <p:grpSpPr>
        <a:xfrm>
          <a:off x="0" y="0"/>
          <a:ext cx="0" cy="0"/>
          <a:chOff x="0" y="0"/>
          <a:chExt cx="0" cy="0"/>
        </a:xfrm>
      </p:grpSpPr>
      <p:grpSp>
        <p:nvGrpSpPr>
          <p:cNvPr id="312" name="Google Shape;312;p36"/>
          <p:cNvGrpSpPr/>
          <p:nvPr/>
        </p:nvGrpSpPr>
        <p:grpSpPr>
          <a:xfrm flipH="1">
            <a:off x="1578" y="-547"/>
            <a:ext cx="9142373" cy="5143239"/>
            <a:chOff x="1358127" y="1891503"/>
            <a:chExt cx="1729217" cy="972717"/>
          </a:xfrm>
        </p:grpSpPr>
        <p:sp>
          <p:nvSpPr>
            <p:cNvPr id="313" name="Google Shape;313;p36"/>
            <p:cNvSpPr/>
            <p:nvPr/>
          </p:nvSpPr>
          <p:spPr>
            <a:xfrm>
              <a:off x="1358127" y="2377989"/>
              <a:ext cx="529690" cy="486231"/>
            </a:xfrm>
            <a:custGeom>
              <a:avLst/>
              <a:gdLst/>
              <a:ahLst/>
              <a:cxnLst/>
              <a:rect l="l" t="t" r="r" b="b"/>
              <a:pathLst>
                <a:path w="28862" h="26494" extrusionOk="0">
                  <a:moveTo>
                    <a:pt x="4726" y="0"/>
                  </a:moveTo>
                  <a:cubicBezTo>
                    <a:pt x="3109" y="0"/>
                    <a:pt x="1530" y="148"/>
                    <a:pt x="1" y="428"/>
                  </a:cubicBezTo>
                  <a:lnTo>
                    <a:pt x="1" y="26494"/>
                  </a:lnTo>
                  <a:lnTo>
                    <a:pt x="28438" y="26494"/>
                  </a:lnTo>
                  <a:cubicBezTo>
                    <a:pt x="28715" y="25139"/>
                    <a:pt x="28861" y="23741"/>
                    <a:pt x="28861" y="22310"/>
                  </a:cubicBezTo>
                  <a:cubicBezTo>
                    <a:pt x="28861" y="9989"/>
                    <a:pt x="18055" y="0"/>
                    <a:pt x="47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6"/>
            <p:cNvSpPr/>
            <p:nvPr/>
          </p:nvSpPr>
          <p:spPr>
            <a:xfrm>
              <a:off x="2732592" y="1891503"/>
              <a:ext cx="354752" cy="354720"/>
            </a:xfrm>
            <a:custGeom>
              <a:avLst/>
              <a:gdLst/>
              <a:ahLst/>
              <a:cxnLst/>
              <a:rect l="l" t="t" r="r" b="b"/>
              <a:pathLst>
                <a:path w="11221" h="11220" extrusionOk="0">
                  <a:moveTo>
                    <a:pt x="1" y="1"/>
                  </a:moveTo>
                  <a:cubicBezTo>
                    <a:pt x="1" y="6196"/>
                    <a:pt x="5024" y="11220"/>
                    <a:pt x="11221" y="11220"/>
                  </a:cubicBezTo>
                  <a:lnTo>
                    <a:pt x="112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6"/>
            <p:cNvSpPr/>
            <p:nvPr/>
          </p:nvSpPr>
          <p:spPr>
            <a:xfrm>
              <a:off x="1426425" y="1953325"/>
              <a:ext cx="78450" cy="78425"/>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6" name="Google Shape;316;p36"/>
          <p:cNvSpPr txBox="1">
            <a:spLocks noGrp="1"/>
          </p:cNvSpPr>
          <p:nvPr>
            <p:ph type="body" idx="1"/>
          </p:nvPr>
        </p:nvSpPr>
        <p:spPr>
          <a:xfrm>
            <a:off x="2642550" y="2677675"/>
            <a:ext cx="3858900" cy="60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1400"/>
            </a:lvl1pPr>
          </a:lstStyle>
          <a:p>
            <a:endParaRPr/>
          </a:p>
        </p:txBody>
      </p:sp>
      <p:sp>
        <p:nvSpPr>
          <p:cNvPr id="317" name="Google Shape;31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8" name="Google Shape;318;p36"/>
          <p:cNvSpPr txBox="1">
            <a:spLocks noGrp="1"/>
          </p:cNvSpPr>
          <p:nvPr>
            <p:ph type="title"/>
          </p:nvPr>
        </p:nvSpPr>
        <p:spPr>
          <a:xfrm>
            <a:off x="1388100" y="1583850"/>
            <a:ext cx="6367800" cy="9879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19" name="Google Shape;319;p36"/>
          <p:cNvGrpSpPr/>
          <p:nvPr/>
        </p:nvGrpSpPr>
        <p:grpSpPr>
          <a:xfrm>
            <a:off x="1400698" y="3814498"/>
            <a:ext cx="598422" cy="681113"/>
            <a:chOff x="2082625" y="1115450"/>
            <a:chExt cx="344475" cy="392075"/>
          </a:xfrm>
        </p:grpSpPr>
        <p:sp>
          <p:nvSpPr>
            <p:cNvPr id="320" name="Google Shape;320;p36"/>
            <p:cNvSpPr/>
            <p:nvPr/>
          </p:nvSpPr>
          <p:spPr>
            <a:xfrm>
              <a:off x="2122200" y="1157025"/>
              <a:ext cx="237225" cy="237200"/>
            </a:xfrm>
            <a:custGeom>
              <a:avLst/>
              <a:gdLst/>
              <a:ahLst/>
              <a:cxnLst/>
              <a:rect l="l" t="t" r="r" b="b"/>
              <a:pathLst>
                <a:path w="9489" h="9488" extrusionOk="0">
                  <a:moveTo>
                    <a:pt x="8620" y="7176"/>
                  </a:moveTo>
                  <a:cubicBezTo>
                    <a:pt x="7996" y="8169"/>
                    <a:pt x="6996" y="8926"/>
                    <a:pt x="5766" y="9207"/>
                  </a:cubicBezTo>
                  <a:cubicBezTo>
                    <a:pt x="4537" y="9488"/>
                    <a:pt x="3307" y="9243"/>
                    <a:pt x="2313" y="8619"/>
                  </a:cubicBezTo>
                  <a:cubicBezTo>
                    <a:pt x="1320" y="7996"/>
                    <a:pt x="563" y="6994"/>
                    <a:pt x="282" y="5765"/>
                  </a:cubicBezTo>
                  <a:cubicBezTo>
                    <a:pt x="1" y="4536"/>
                    <a:pt x="247" y="3306"/>
                    <a:pt x="871" y="2312"/>
                  </a:cubicBezTo>
                  <a:cubicBezTo>
                    <a:pt x="1494" y="1319"/>
                    <a:pt x="2495" y="563"/>
                    <a:pt x="3724" y="282"/>
                  </a:cubicBezTo>
                  <a:cubicBezTo>
                    <a:pt x="4953" y="0"/>
                    <a:pt x="6184" y="247"/>
                    <a:pt x="7176" y="870"/>
                  </a:cubicBezTo>
                  <a:cubicBezTo>
                    <a:pt x="8170" y="1493"/>
                    <a:pt x="8926" y="2494"/>
                    <a:pt x="9207" y="3723"/>
                  </a:cubicBezTo>
                  <a:cubicBezTo>
                    <a:pt x="9488" y="4952"/>
                    <a:pt x="9243" y="6183"/>
                    <a:pt x="8620" y="7176"/>
                  </a:cubicBezTo>
                  <a:close/>
                  <a:moveTo>
                    <a:pt x="5711" y="8966"/>
                  </a:moveTo>
                  <a:cubicBezTo>
                    <a:pt x="6873" y="8699"/>
                    <a:pt x="7820" y="7984"/>
                    <a:pt x="8410" y="7045"/>
                  </a:cubicBezTo>
                  <a:cubicBezTo>
                    <a:pt x="8999" y="6104"/>
                    <a:pt x="9232" y="4941"/>
                    <a:pt x="8966" y="3778"/>
                  </a:cubicBezTo>
                  <a:cubicBezTo>
                    <a:pt x="8700" y="2616"/>
                    <a:pt x="7985" y="1669"/>
                    <a:pt x="7044" y="1080"/>
                  </a:cubicBezTo>
                  <a:cubicBezTo>
                    <a:pt x="6105" y="489"/>
                    <a:pt x="4942" y="257"/>
                    <a:pt x="3779" y="523"/>
                  </a:cubicBezTo>
                  <a:cubicBezTo>
                    <a:pt x="2617" y="789"/>
                    <a:pt x="1669" y="1504"/>
                    <a:pt x="1080" y="2443"/>
                  </a:cubicBezTo>
                  <a:cubicBezTo>
                    <a:pt x="490" y="3384"/>
                    <a:pt x="258" y="4548"/>
                    <a:pt x="524" y="5710"/>
                  </a:cubicBezTo>
                  <a:cubicBezTo>
                    <a:pt x="789" y="6873"/>
                    <a:pt x="1505" y="7819"/>
                    <a:pt x="2445" y="8409"/>
                  </a:cubicBezTo>
                  <a:cubicBezTo>
                    <a:pt x="3384" y="8999"/>
                    <a:pt x="4548" y="9232"/>
                    <a:pt x="5711" y="896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6"/>
            <p:cNvSpPr/>
            <p:nvPr/>
          </p:nvSpPr>
          <p:spPr>
            <a:xfrm>
              <a:off x="2131350" y="1164675"/>
              <a:ext cx="84025" cy="81325"/>
            </a:xfrm>
            <a:custGeom>
              <a:avLst/>
              <a:gdLst/>
              <a:ahLst/>
              <a:cxnLst/>
              <a:rect l="l" t="t" r="r" b="b"/>
              <a:pathLst>
                <a:path w="3361" h="3253" extrusionOk="0">
                  <a:moveTo>
                    <a:pt x="1385" y="1309"/>
                  </a:moveTo>
                  <a:cubicBezTo>
                    <a:pt x="897" y="1777"/>
                    <a:pt x="524" y="2354"/>
                    <a:pt x="297" y="2990"/>
                  </a:cubicBezTo>
                  <a:cubicBezTo>
                    <a:pt x="347" y="2994"/>
                    <a:pt x="399" y="2997"/>
                    <a:pt x="455" y="2999"/>
                  </a:cubicBezTo>
                  <a:cubicBezTo>
                    <a:pt x="573" y="3004"/>
                    <a:pt x="698" y="3005"/>
                    <a:pt x="829" y="3002"/>
                  </a:cubicBezTo>
                  <a:cubicBezTo>
                    <a:pt x="1213" y="2993"/>
                    <a:pt x="1477" y="2922"/>
                    <a:pt x="1658" y="2792"/>
                  </a:cubicBezTo>
                  <a:cubicBezTo>
                    <a:pt x="1832" y="2668"/>
                    <a:pt x="1933" y="2485"/>
                    <a:pt x="1994" y="2249"/>
                  </a:cubicBezTo>
                  <a:cubicBezTo>
                    <a:pt x="2023" y="2135"/>
                    <a:pt x="2009" y="2190"/>
                    <a:pt x="2013" y="2172"/>
                  </a:cubicBezTo>
                  <a:cubicBezTo>
                    <a:pt x="2073" y="1941"/>
                    <a:pt x="2102" y="1823"/>
                    <a:pt x="2188" y="1720"/>
                  </a:cubicBezTo>
                  <a:cubicBezTo>
                    <a:pt x="2275" y="1616"/>
                    <a:pt x="2396" y="1558"/>
                    <a:pt x="2639" y="1439"/>
                  </a:cubicBezTo>
                  <a:lnTo>
                    <a:pt x="2684" y="1417"/>
                  </a:lnTo>
                  <a:lnTo>
                    <a:pt x="2688" y="1415"/>
                  </a:lnTo>
                  <a:cubicBezTo>
                    <a:pt x="2817" y="1352"/>
                    <a:pt x="2917" y="1188"/>
                    <a:pt x="2987" y="986"/>
                  </a:cubicBezTo>
                  <a:cubicBezTo>
                    <a:pt x="3059" y="774"/>
                    <a:pt x="3097" y="526"/>
                    <a:pt x="3100" y="300"/>
                  </a:cubicBezTo>
                  <a:cubicBezTo>
                    <a:pt x="2439" y="504"/>
                    <a:pt x="1858" y="855"/>
                    <a:pt x="1385" y="1309"/>
                  </a:cubicBezTo>
                  <a:close/>
                  <a:moveTo>
                    <a:pt x="14" y="3058"/>
                  </a:moveTo>
                  <a:cubicBezTo>
                    <a:pt x="247" y="2326"/>
                    <a:pt x="660" y="1662"/>
                    <a:pt x="1214" y="1131"/>
                  </a:cubicBezTo>
                  <a:cubicBezTo>
                    <a:pt x="1752" y="615"/>
                    <a:pt x="2423" y="224"/>
                    <a:pt x="3189" y="18"/>
                  </a:cubicBezTo>
                  <a:cubicBezTo>
                    <a:pt x="3255" y="1"/>
                    <a:pt x="3322" y="40"/>
                    <a:pt x="3340" y="106"/>
                  </a:cubicBezTo>
                  <a:cubicBezTo>
                    <a:pt x="3342" y="114"/>
                    <a:pt x="3344" y="122"/>
                    <a:pt x="3344" y="130"/>
                  </a:cubicBezTo>
                  <a:lnTo>
                    <a:pt x="3344" y="130"/>
                  </a:lnTo>
                  <a:cubicBezTo>
                    <a:pt x="3361" y="419"/>
                    <a:pt x="3320" y="774"/>
                    <a:pt x="3220" y="1066"/>
                  </a:cubicBezTo>
                  <a:cubicBezTo>
                    <a:pt x="3131" y="1326"/>
                    <a:pt x="2991" y="1542"/>
                    <a:pt x="2797" y="1637"/>
                  </a:cubicBezTo>
                  <a:lnTo>
                    <a:pt x="2792" y="1640"/>
                  </a:lnTo>
                  <a:lnTo>
                    <a:pt x="2747" y="1662"/>
                  </a:lnTo>
                  <a:cubicBezTo>
                    <a:pt x="2535" y="1765"/>
                    <a:pt x="2430" y="1815"/>
                    <a:pt x="2377" y="1879"/>
                  </a:cubicBezTo>
                  <a:cubicBezTo>
                    <a:pt x="2328" y="1937"/>
                    <a:pt x="2302" y="2037"/>
                    <a:pt x="2253" y="2233"/>
                  </a:cubicBezTo>
                  <a:cubicBezTo>
                    <a:pt x="2235" y="2299"/>
                    <a:pt x="2248" y="2250"/>
                    <a:pt x="2232" y="2310"/>
                  </a:cubicBezTo>
                  <a:cubicBezTo>
                    <a:pt x="2157" y="2602"/>
                    <a:pt x="2028" y="2832"/>
                    <a:pt x="1801" y="2994"/>
                  </a:cubicBezTo>
                  <a:cubicBezTo>
                    <a:pt x="1580" y="3151"/>
                    <a:pt x="1272" y="3238"/>
                    <a:pt x="835" y="3249"/>
                  </a:cubicBezTo>
                  <a:cubicBezTo>
                    <a:pt x="691" y="3252"/>
                    <a:pt x="560" y="3251"/>
                    <a:pt x="444" y="3246"/>
                  </a:cubicBezTo>
                  <a:cubicBezTo>
                    <a:pt x="329" y="3242"/>
                    <a:pt x="219" y="3233"/>
                    <a:pt x="118" y="3223"/>
                  </a:cubicBezTo>
                  <a:cubicBezTo>
                    <a:pt x="51" y="3216"/>
                    <a:pt x="1" y="3156"/>
                    <a:pt x="8" y="3088"/>
                  </a:cubicBezTo>
                  <a:cubicBezTo>
                    <a:pt x="9" y="3078"/>
                    <a:pt x="10" y="3067"/>
                    <a:pt x="14" y="305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6"/>
            <p:cNvSpPr/>
            <p:nvPr/>
          </p:nvSpPr>
          <p:spPr>
            <a:xfrm>
              <a:off x="2177425" y="1252675"/>
              <a:ext cx="137325" cy="137450"/>
            </a:xfrm>
            <a:custGeom>
              <a:avLst/>
              <a:gdLst/>
              <a:ahLst/>
              <a:cxnLst/>
              <a:rect l="l" t="t" r="r" b="b"/>
              <a:pathLst>
                <a:path w="5493" h="5498" extrusionOk="0">
                  <a:moveTo>
                    <a:pt x="1995" y="5216"/>
                  </a:moveTo>
                  <a:cubicBezTo>
                    <a:pt x="2181" y="5239"/>
                    <a:pt x="2369" y="5251"/>
                    <a:pt x="2557" y="5250"/>
                  </a:cubicBezTo>
                  <a:cubicBezTo>
                    <a:pt x="2777" y="5224"/>
                    <a:pt x="2756" y="5048"/>
                    <a:pt x="2734" y="4872"/>
                  </a:cubicBezTo>
                  <a:cubicBezTo>
                    <a:pt x="2722" y="4777"/>
                    <a:pt x="2711" y="4683"/>
                    <a:pt x="2720" y="4591"/>
                  </a:cubicBezTo>
                  <a:cubicBezTo>
                    <a:pt x="2745" y="4343"/>
                    <a:pt x="2889" y="4164"/>
                    <a:pt x="3427" y="4218"/>
                  </a:cubicBezTo>
                  <a:cubicBezTo>
                    <a:pt x="3727" y="4247"/>
                    <a:pt x="4392" y="4082"/>
                    <a:pt x="4836" y="3841"/>
                  </a:cubicBezTo>
                  <a:cubicBezTo>
                    <a:pt x="4972" y="3768"/>
                    <a:pt x="5083" y="3689"/>
                    <a:pt x="5152" y="3609"/>
                  </a:cubicBezTo>
                  <a:cubicBezTo>
                    <a:pt x="5205" y="3549"/>
                    <a:pt x="5229" y="3491"/>
                    <a:pt x="5214" y="3442"/>
                  </a:cubicBezTo>
                  <a:cubicBezTo>
                    <a:pt x="5200" y="3393"/>
                    <a:pt x="5152" y="3340"/>
                    <a:pt x="5066" y="3284"/>
                  </a:cubicBezTo>
                  <a:cubicBezTo>
                    <a:pt x="5063" y="3283"/>
                    <a:pt x="5061" y="3282"/>
                    <a:pt x="5059" y="3280"/>
                  </a:cubicBezTo>
                  <a:cubicBezTo>
                    <a:pt x="4267" y="2777"/>
                    <a:pt x="4403" y="2136"/>
                    <a:pt x="4506" y="1654"/>
                  </a:cubicBezTo>
                  <a:cubicBezTo>
                    <a:pt x="4531" y="1542"/>
                    <a:pt x="4553" y="1439"/>
                    <a:pt x="4557" y="1356"/>
                  </a:cubicBezTo>
                  <a:cubicBezTo>
                    <a:pt x="4562" y="1244"/>
                    <a:pt x="4518" y="1170"/>
                    <a:pt x="4333" y="1160"/>
                  </a:cubicBezTo>
                  <a:cubicBezTo>
                    <a:pt x="3785" y="1134"/>
                    <a:pt x="3337" y="840"/>
                    <a:pt x="2957" y="591"/>
                  </a:cubicBezTo>
                  <a:cubicBezTo>
                    <a:pt x="2681" y="410"/>
                    <a:pt x="2446" y="255"/>
                    <a:pt x="2273" y="273"/>
                  </a:cubicBezTo>
                  <a:cubicBezTo>
                    <a:pt x="2178" y="283"/>
                    <a:pt x="2041" y="295"/>
                    <a:pt x="1909" y="307"/>
                  </a:cubicBezTo>
                  <a:cubicBezTo>
                    <a:pt x="1520" y="343"/>
                    <a:pt x="1187" y="372"/>
                    <a:pt x="934" y="441"/>
                  </a:cubicBezTo>
                  <a:cubicBezTo>
                    <a:pt x="479" y="565"/>
                    <a:pt x="289" y="841"/>
                    <a:pt x="499" y="1611"/>
                  </a:cubicBezTo>
                  <a:cubicBezTo>
                    <a:pt x="548" y="1791"/>
                    <a:pt x="813" y="1854"/>
                    <a:pt x="1084" y="1918"/>
                  </a:cubicBezTo>
                  <a:cubicBezTo>
                    <a:pt x="1522" y="2021"/>
                    <a:pt x="1970" y="2127"/>
                    <a:pt x="1910" y="2691"/>
                  </a:cubicBezTo>
                  <a:cubicBezTo>
                    <a:pt x="1851" y="3235"/>
                    <a:pt x="1588" y="3256"/>
                    <a:pt x="1307" y="3278"/>
                  </a:cubicBezTo>
                  <a:cubicBezTo>
                    <a:pt x="1148" y="3290"/>
                    <a:pt x="980" y="3304"/>
                    <a:pt x="888" y="3518"/>
                  </a:cubicBezTo>
                  <a:cubicBezTo>
                    <a:pt x="866" y="3569"/>
                    <a:pt x="848" y="3611"/>
                    <a:pt x="829" y="3654"/>
                  </a:cubicBezTo>
                  <a:cubicBezTo>
                    <a:pt x="610" y="4146"/>
                    <a:pt x="389" y="4643"/>
                    <a:pt x="1445" y="5110"/>
                  </a:cubicBezTo>
                  <a:cubicBezTo>
                    <a:pt x="1624" y="5157"/>
                    <a:pt x="1808" y="5192"/>
                    <a:pt x="1995" y="5216"/>
                  </a:cubicBezTo>
                  <a:close/>
                  <a:moveTo>
                    <a:pt x="2560" y="5496"/>
                  </a:moveTo>
                  <a:cubicBezTo>
                    <a:pt x="2358" y="5498"/>
                    <a:pt x="2160" y="5486"/>
                    <a:pt x="1965" y="5461"/>
                  </a:cubicBezTo>
                  <a:cubicBezTo>
                    <a:pt x="1765" y="5436"/>
                    <a:pt x="1566" y="5397"/>
                    <a:pt x="1372" y="5346"/>
                  </a:cubicBezTo>
                  <a:cubicBezTo>
                    <a:pt x="1366" y="5344"/>
                    <a:pt x="1360" y="5341"/>
                    <a:pt x="1353" y="5340"/>
                  </a:cubicBezTo>
                  <a:lnTo>
                    <a:pt x="1353" y="5340"/>
                  </a:lnTo>
                  <a:cubicBezTo>
                    <a:pt x="62" y="4771"/>
                    <a:pt x="334" y="4159"/>
                    <a:pt x="603" y="3553"/>
                  </a:cubicBezTo>
                  <a:cubicBezTo>
                    <a:pt x="624" y="3506"/>
                    <a:pt x="645" y="3460"/>
                    <a:pt x="661" y="3421"/>
                  </a:cubicBezTo>
                  <a:cubicBezTo>
                    <a:pt x="813" y="3069"/>
                    <a:pt x="1057" y="3049"/>
                    <a:pt x="1288" y="3031"/>
                  </a:cubicBezTo>
                  <a:cubicBezTo>
                    <a:pt x="1463" y="3018"/>
                    <a:pt x="1628" y="3005"/>
                    <a:pt x="1664" y="2665"/>
                  </a:cubicBezTo>
                  <a:cubicBezTo>
                    <a:pt x="1701" y="2317"/>
                    <a:pt x="1360" y="2237"/>
                    <a:pt x="1027" y="2158"/>
                  </a:cubicBezTo>
                  <a:cubicBezTo>
                    <a:pt x="685" y="2077"/>
                    <a:pt x="348" y="1997"/>
                    <a:pt x="260" y="1676"/>
                  </a:cubicBezTo>
                  <a:cubicBezTo>
                    <a:pt x="0" y="719"/>
                    <a:pt x="260" y="370"/>
                    <a:pt x="871" y="203"/>
                  </a:cubicBezTo>
                  <a:cubicBezTo>
                    <a:pt x="1144" y="129"/>
                    <a:pt x="1486" y="97"/>
                    <a:pt x="1886" y="62"/>
                  </a:cubicBezTo>
                  <a:cubicBezTo>
                    <a:pt x="1987" y="52"/>
                    <a:pt x="2091" y="42"/>
                    <a:pt x="2247" y="27"/>
                  </a:cubicBezTo>
                  <a:cubicBezTo>
                    <a:pt x="2508" y="0"/>
                    <a:pt x="2777" y="178"/>
                    <a:pt x="3093" y="384"/>
                  </a:cubicBezTo>
                  <a:cubicBezTo>
                    <a:pt x="3446" y="616"/>
                    <a:pt x="3865" y="890"/>
                    <a:pt x="4346" y="914"/>
                  </a:cubicBezTo>
                  <a:cubicBezTo>
                    <a:pt x="4725" y="932"/>
                    <a:pt x="4816" y="1105"/>
                    <a:pt x="4803" y="1369"/>
                  </a:cubicBezTo>
                  <a:cubicBezTo>
                    <a:pt x="4799" y="1470"/>
                    <a:pt x="4774" y="1583"/>
                    <a:pt x="4748" y="1705"/>
                  </a:cubicBezTo>
                  <a:cubicBezTo>
                    <a:pt x="4661" y="2115"/>
                    <a:pt x="4544" y="2660"/>
                    <a:pt x="5192" y="3071"/>
                  </a:cubicBezTo>
                  <a:cubicBezTo>
                    <a:pt x="5194" y="3073"/>
                    <a:pt x="5197" y="3075"/>
                    <a:pt x="5200" y="3077"/>
                  </a:cubicBezTo>
                  <a:cubicBezTo>
                    <a:pt x="5339" y="3167"/>
                    <a:pt x="5419" y="3267"/>
                    <a:pt x="5450" y="3370"/>
                  </a:cubicBezTo>
                  <a:cubicBezTo>
                    <a:pt x="5493" y="3511"/>
                    <a:pt x="5447" y="3646"/>
                    <a:pt x="5339" y="3771"/>
                  </a:cubicBezTo>
                  <a:cubicBezTo>
                    <a:pt x="5249" y="3874"/>
                    <a:pt x="5114" y="3972"/>
                    <a:pt x="4953" y="4059"/>
                  </a:cubicBezTo>
                  <a:cubicBezTo>
                    <a:pt x="4473" y="4319"/>
                    <a:pt x="3741" y="4497"/>
                    <a:pt x="3403" y="4463"/>
                  </a:cubicBezTo>
                  <a:cubicBezTo>
                    <a:pt x="3064" y="4430"/>
                    <a:pt x="2977" y="4506"/>
                    <a:pt x="2965" y="4616"/>
                  </a:cubicBezTo>
                  <a:cubicBezTo>
                    <a:pt x="2959" y="4680"/>
                    <a:pt x="2970" y="4761"/>
                    <a:pt x="2979" y="4842"/>
                  </a:cubicBezTo>
                  <a:cubicBezTo>
                    <a:pt x="3016" y="5142"/>
                    <a:pt x="3053" y="5444"/>
                    <a:pt x="2582" y="5496"/>
                  </a:cubicBezTo>
                  <a:cubicBezTo>
                    <a:pt x="2575" y="5497"/>
                    <a:pt x="2567" y="5497"/>
                    <a:pt x="2560" y="549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6"/>
            <p:cNvSpPr/>
            <p:nvPr/>
          </p:nvSpPr>
          <p:spPr>
            <a:xfrm>
              <a:off x="2211675" y="1176125"/>
              <a:ext cx="144175" cy="153025"/>
            </a:xfrm>
            <a:custGeom>
              <a:avLst/>
              <a:gdLst/>
              <a:ahLst/>
              <a:cxnLst/>
              <a:rect l="l" t="t" r="r" b="b"/>
              <a:pathLst>
                <a:path w="5767" h="6121" extrusionOk="0">
                  <a:moveTo>
                    <a:pt x="4981" y="1928"/>
                  </a:moveTo>
                  <a:cubicBezTo>
                    <a:pt x="4796" y="1584"/>
                    <a:pt x="4566" y="1270"/>
                    <a:pt x="4302" y="993"/>
                  </a:cubicBezTo>
                  <a:lnTo>
                    <a:pt x="4302" y="993"/>
                  </a:lnTo>
                  <a:lnTo>
                    <a:pt x="4300" y="991"/>
                  </a:lnTo>
                  <a:cubicBezTo>
                    <a:pt x="3775" y="426"/>
                    <a:pt x="3282" y="254"/>
                    <a:pt x="2784" y="318"/>
                  </a:cubicBezTo>
                  <a:cubicBezTo>
                    <a:pt x="2274" y="385"/>
                    <a:pt x="1745" y="695"/>
                    <a:pt x="1174" y="1082"/>
                  </a:cubicBezTo>
                  <a:cubicBezTo>
                    <a:pt x="786" y="1346"/>
                    <a:pt x="461" y="1720"/>
                    <a:pt x="325" y="2048"/>
                  </a:cubicBezTo>
                  <a:cubicBezTo>
                    <a:pt x="274" y="2170"/>
                    <a:pt x="251" y="2284"/>
                    <a:pt x="265" y="2377"/>
                  </a:cubicBezTo>
                  <a:cubicBezTo>
                    <a:pt x="275" y="2457"/>
                    <a:pt x="315" y="2523"/>
                    <a:pt x="390" y="2568"/>
                  </a:cubicBezTo>
                  <a:cubicBezTo>
                    <a:pt x="502" y="2636"/>
                    <a:pt x="687" y="2664"/>
                    <a:pt x="961" y="2637"/>
                  </a:cubicBezTo>
                  <a:cubicBezTo>
                    <a:pt x="1731" y="2560"/>
                    <a:pt x="1913" y="2718"/>
                    <a:pt x="2159" y="2931"/>
                  </a:cubicBezTo>
                  <a:cubicBezTo>
                    <a:pt x="2363" y="3107"/>
                    <a:pt x="2619" y="3326"/>
                    <a:pt x="3462" y="3449"/>
                  </a:cubicBezTo>
                  <a:cubicBezTo>
                    <a:pt x="4078" y="3539"/>
                    <a:pt x="4191" y="3804"/>
                    <a:pt x="4141" y="4145"/>
                  </a:cubicBezTo>
                  <a:cubicBezTo>
                    <a:pt x="4122" y="4280"/>
                    <a:pt x="4075" y="4418"/>
                    <a:pt x="4027" y="4561"/>
                  </a:cubicBezTo>
                  <a:cubicBezTo>
                    <a:pt x="3947" y="4797"/>
                    <a:pt x="3862" y="5048"/>
                    <a:pt x="3910" y="5260"/>
                  </a:cubicBezTo>
                  <a:cubicBezTo>
                    <a:pt x="3963" y="5491"/>
                    <a:pt x="4134" y="5672"/>
                    <a:pt x="4340" y="5774"/>
                  </a:cubicBezTo>
                  <a:cubicBezTo>
                    <a:pt x="4424" y="5816"/>
                    <a:pt x="4513" y="5845"/>
                    <a:pt x="4603" y="5858"/>
                  </a:cubicBezTo>
                  <a:cubicBezTo>
                    <a:pt x="4690" y="5871"/>
                    <a:pt x="4775" y="5870"/>
                    <a:pt x="4855" y="5851"/>
                  </a:cubicBezTo>
                  <a:cubicBezTo>
                    <a:pt x="4993" y="5820"/>
                    <a:pt x="5112" y="5739"/>
                    <a:pt x="5184" y="5596"/>
                  </a:cubicBezTo>
                  <a:cubicBezTo>
                    <a:pt x="5346" y="5196"/>
                    <a:pt x="5448" y="4767"/>
                    <a:pt x="5484" y="4325"/>
                  </a:cubicBezTo>
                  <a:cubicBezTo>
                    <a:pt x="5518" y="3897"/>
                    <a:pt x="5488" y="3456"/>
                    <a:pt x="5387" y="3014"/>
                  </a:cubicBezTo>
                  <a:cubicBezTo>
                    <a:pt x="5298" y="2625"/>
                    <a:pt x="5160" y="2262"/>
                    <a:pt x="4981" y="1928"/>
                  </a:cubicBezTo>
                  <a:close/>
                  <a:moveTo>
                    <a:pt x="4480" y="822"/>
                  </a:moveTo>
                  <a:cubicBezTo>
                    <a:pt x="4759" y="1115"/>
                    <a:pt x="5002" y="1447"/>
                    <a:pt x="5199" y="1812"/>
                  </a:cubicBezTo>
                  <a:cubicBezTo>
                    <a:pt x="5388" y="2167"/>
                    <a:pt x="5535" y="2551"/>
                    <a:pt x="5628" y="2959"/>
                  </a:cubicBezTo>
                  <a:cubicBezTo>
                    <a:pt x="5735" y="3425"/>
                    <a:pt x="5766" y="3891"/>
                    <a:pt x="5730" y="4344"/>
                  </a:cubicBezTo>
                  <a:cubicBezTo>
                    <a:pt x="5693" y="4812"/>
                    <a:pt x="5584" y="5267"/>
                    <a:pt x="5410" y="5694"/>
                  </a:cubicBezTo>
                  <a:cubicBezTo>
                    <a:pt x="5409" y="5698"/>
                    <a:pt x="5407" y="5700"/>
                    <a:pt x="5406" y="5703"/>
                  </a:cubicBezTo>
                  <a:cubicBezTo>
                    <a:pt x="5297" y="5921"/>
                    <a:pt x="5117" y="6045"/>
                    <a:pt x="4911" y="6092"/>
                  </a:cubicBezTo>
                  <a:cubicBezTo>
                    <a:pt x="4800" y="6118"/>
                    <a:pt x="4683" y="6120"/>
                    <a:pt x="4566" y="6103"/>
                  </a:cubicBezTo>
                  <a:cubicBezTo>
                    <a:pt x="4452" y="6086"/>
                    <a:pt x="4338" y="6049"/>
                    <a:pt x="4230" y="5995"/>
                  </a:cubicBezTo>
                  <a:cubicBezTo>
                    <a:pt x="3963" y="5863"/>
                    <a:pt x="3740" y="5623"/>
                    <a:pt x="3669" y="5315"/>
                  </a:cubicBezTo>
                  <a:cubicBezTo>
                    <a:pt x="3605" y="5036"/>
                    <a:pt x="3702" y="4749"/>
                    <a:pt x="3792" y="4481"/>
                  </a:cubicBezTo>
                  <a:cubicBezTo>
                    <a:pt x="3837" y="4347"/>
                    <a:pt x="3881" y="4218"/>
                    <a:pt x="3897" y="4110"/>
                  </a:cubicBezTo>
                  <a:cubicBezTo>
                    <a:pt x="3926" y="3910"/>
                    <a:pt x="3845" y="3755"/>
                    <a:pt x="3426" y="3693"/>
                  </a:cubicBezTo>
                  <a:cubicBezTo>
                    <a:pt x="2511" y="3560"/>
                    <a:pt x="2226" y="3315"/>
                    <a:pt x="1998" y="3117"/>
                  </a:cubicBezTo>
                  <a:cubicBezTo>
                    <a:pt x="1798" y="2945"/>
                    <a:pt x="1648" y="2816"/>
                    <a:pt x="987" y="2883"/>
                  </a:cubicBezTo>
                  <a:lnTo>
                    <a:pt x="986" y="2883"/>
                  </a:lnTo>
                  <a:lnTo>
                    <a:pt x="986" y="2883"/>
                  </a:lnTo>
                  <a:cubicBezTo>
                    <a:pt x="654" y="2916"/>
                    <a:pt x="417" y="2873"/>
                    <a:pt x="262" y="2779"/>
                  </a:cubicBezTo>
                  <a:cubicBezTo>
                    <a:pt x="117" y="2691"/>
                    <a:pt x="40" y="2564"/>
                    <a:pt x="19" y="2411"/>
                  </a:cubicBezTo>
                  <a:cubicBezTo>
                    <a:pt x="0" y="2273"/>
                    <a:pt x="30" y="2116"/>
                    <a:pt x="97" y="1953"/>
                  </a:cubicBezTo>
                  <a:cubicBezTo>
                    <a:pt x="250" y="1583"/>
                    <a:pt x="609" y="1168"/>
                    <a:pt x="1035" y="878"/>
                  </a:cubicBezTo>
                  <a:cubicBezTo>
                    <a:pt x="1633" y="472"/>
                    <a:pt x="2192" y="146"/>
                    <a:pt x="2753" y="74"/>
                  </a:cubicBezTo>
                  <a:cubicBezTo>
                    <a:pt x="3328" y="0"/>
                    <a:pt x="3892" y="190"/>
                    <a:pt x="4479" y="82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6"/>
            <p:cNvSpPr/>
            <p:nvPr/>
          </p:nvSpPr>
          <p:spPr>
            <a:xfrm>
              <a:off x="2179025" y="1130950"/>
              <a:ext cx="206100" cy="286325"/>
            </a:xfrm>
            <a:custGeom>
              <a:avLst/>
              <a:gdLst/>
              <a:ahLst/>
              <a:cxnLst/>
              <a:rect l="l" t="t" r="r" b="b"/>
              <a:pathLst>
                <a:path w="8244" h="11453" extrusionOk="0">
                  <a:moveTo>
                    <a:pt x="2364" y="255"/>
                  </a:moveTo>
                  <a:cubicBezTo>
                    <a:pt x="2296" y="256"/>
                    <a:pt x="2239" y="203"/>
                    <a:pt x="2239" y="134"/>
                  </a:cubicBezTo>
                  <a:cubicBezTo>
                    <a:pt x="2237" y="66"/>
                    <a:pt x="2291" y="10"/>
                    <a:pt x="2359" y="8"/>
                  </a:cubicBezTo>
                  <a:cubicBezTo>
                    <a:pt x="2699" y="0"/>
                    <a:pt x="3031" y="22"/>
                    <a:pt x="3355" y="71"/>
                  </a:cubicBezTo>
                  <a:cubicBezTo>
                    <a:pt x="3688" y="121"/>
                    <a:pt x="4011" y="201"/>
                    <a:pt x="4322" y="306"/>
                  </a:cubicBezTo>
                  <a:cubicBezTo>
                    <a:pt x="5444" y="685"/>
                    <a:pt x="6412" y="1403"/>
                    <a:pt x="7102" y="2343"/>
                  </a:cubicBezTo>
                  <a:cubicBezTo>
                    <a:pt x="7772" y="3255"/>
                    <a:pt x="8179" y="4375"/>
                    <a:pt x="8207" y="5593"/>
                  </a:cubicBezTo>
                  <a:lnTo>
                    <a:pt x="8207" y="5594"/>
                  </a:lnTo>
                  <a:cubicBezTo>
                    <a:pt x="8243" y="7173"/>
                    <a:pt x="7636" y="8616"/>
                    <a:pt x="6626" y="9674"/>
                  </a:cubicBezTo>
                  <a:cubicBezTo>
                    <a:pt x="5615" y="10733"/>
                    <a:pt x="4201" y="11405"/>
                    <a:pt x="2623" y="11442"/>
                  </a:cubicBezTo>
                  <a:lnTo>
                    <a:pt x="2622" y="11442"/>
                  </a:lnTo>
                  <a:cubicBezTo>
                    <a:pt x="2177" y="11452"/>
                    <a:pt x="1742" y="11411"/>
                    <a:pt x="1323" y="11324"/>
                  </a:cubicBezTo>
                  <a:cubicBezTo>
                    <a:pt x="892" y="11235"/>
                    <a:pt x="479" y="11097"/>
                    <a:pt x="90" y="10916"/>
                  </a:cubicBezTo>
                  <a:cubicBezTo>
                    <a:pt x="28" y="10887"/>
                    <a:pt x="1" y="10814"/>
                    <a:pt x="29" y="10753"/>
                  </a:cubicBezTo>
                  <a:cubicBezTo>
                    <a:pt x="57" y="10691"/>
                    <a:pt x="131" y="10664"/>
                    <a:pt x="193" y="10692"/>
                  </a:cubicBezTo>
                  <a:cubicBezTo>
                    <a:pt x="566" y="10865"/>
                    <a:pt x="962" y="10997"/>
                    <a:pt x="1373" y="11083"/>
                  </a:cubicBezTo>
                  <a:cubicBezTo>
                    <a:pt x="1774" y="11166"/>
                    <a:pt x="2190" y="11205"/>
                    <a:pt x="2616" y="11194"/>
                  </a:cubicBezTo>
                  <a:lnTo>
                    <a:pt x="2617" y="11194"/>
                  </a:lnTo>
                  <a:cubicBezTo>
                    <a:pt x="4127" y="11160"/>
                    <a:pt x="5480" y="10516"/>
                    <a:pt x="6447" y="9504"/>
                  </a:cubicBezTo>
                  <a:cubicBezTo>
                    <a:pt x="7414" y="8491"/>
                    <a:pt x="7995" y="7110"/>
                    <a:pt x="7960" y="5600"/>
                  </a:cubicBezTo>
                  <a:lnTo>
                    <a:pt x="7960" y="5599"/>
                  </a:lnTo>
                  <a:cubicBezTo>
                    <a:pt x="7934" y="4433"/>
                    <a:pt x="7545" y="3361"/>
                    <a:pt x="6903" y="2488"/>
                  </a:cubicBezTo>
                  <a:cubicBezTo>
                    <a:pt x="6244" y="1591"/>
                    <a:pt x="5317" y="904"/>
                    <a:pt x="4242" y="540"/>
                  </a:cubicBezTo>
                  <a:cubicBezTo>
                    <a:pt x="3945" y="439"/>
                    <a:pt x="3636" y="363"/>
                    <a:pt x="3319" y="315"/>
                  </a:cubicBezTo>
                  <a:cubicBezTo>
                    <a:pt x="3008" y="268"/>
                    <a:pt x="2688" y="247"/>
                    <a:pt x="2364" y="25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6"/>
            <p:cNvSpPr/>
            <p:nvPr/>
          </p:nvSpPr>
          <p:spPr>
            <a:xfrm>
              <a:off x="2219450" y="1131550"/>
              <a:ext cx="34375" cy="34350"/>
            </a:xfrm>
            <a:custGeom>
              <a:avLst/>
              <a:gdLst/>
              <a:ahLst/>
              <a:cxnLst/>
              <a:rect l="l" t="t" r="r" b="b"/>
              <a:pathLst>
                <a:path w="1375" h="1374" extrusionOk="0">
                  <a:moveTo>
                    <a:pt x="1248" y="1039"/>
                  </a:moveTo>
                  <a:cubicBezTo>
                    <a:pt x="1158" y="1183"/>
                    <a:pt x="1013" y="1293"/>
                    <a:pt x="835" y="1334"/>
                  </a:cubicBezTo>
                  <a:cubicBezTo>
                    <a:pt x="657" y="1374"/>
                    <a:pt x="479" y="1339"/>
                    <a:pt x="335" y="1248"/>
                  </a:cubicBezTo>
                  <a:cubicBezTo>
                    <a:pt x="192" y="1158"/>
                    <a:pt x="82" y="1013"/>
                    <a:pt x="42" y="835"/>
                  </a:cubicBezTo>
                  <a:cubicBezTo>
                    <a:pt x="1" y="658"/>
                    <a:pt x="37" y="480"/>
                    <a:pt x="126" y="336"/>
                  </a:cubicBezTo>
                  <a:cubicBezTo>
                    <a:pt x="216" y="192"/>
                    <a:pt x="361" y="82"/>
                    <a:pt x="539" y="41"/>
                  </a:cubicBezTo>
                  <a:cubicBezTo>
                    <a:pt x="718" y="0"/>
                    <a:pt x="896" y="35"/>
                    <a:pt x="1040" y="126"/>
                  </a:cubicBezTo>
                  <a:cubicBezTo>
                    <a:pt x="1184" y="216"/>
                    <a:pt x="1293" y="362"/>
                    <a:pt x="1334" y="539"/>
                  </a:cubicBezTo>
                  <a:cubicBezTo>
                    <a:pt x="1374" y="717"/>
                    <a:pt x="1338" y="895"/>
                    <a:pt x="1248" y="1039"/>
                  </a:cubicBezTo>
                  <a:close/>
                  <a:moveTo>
                    <a:pt x="780" y="1092"/>
                  </a:moveTo>
                  <a:cubicBezTo>
                    <a:pt x="892" y="1067"/>
                    <a:pt x="983" y="998"/>
                    <a:pt x="1040" y="908"/>
                  </a:cubicBezTo>
                  <a:cubicBezTo>
                    <a:pt x="1096" y="818"/>
                    <a:pt x="1118" y="706"/>
                    <a:pt x="1093" y="595"/>
                  </a:cubicBezTo>
                  <a:cubicBezTo>
                    <a:pt x="1067" y="483"/>
                    <a:pt x="999" y="392"/>
                    <a:pt x="908" y="336"/>
                  </a:cubicBezTo>
                  <a:cubicBezTo>
                    <a:pt x="818" y="279"/>
                    <a:pt x="706" y="256"/>
                    <a:pt x="594" y="282"/>
                  </a:cubicBezTo>
                  <a:cubicBezTo>
                    <a:pt x="483" y="308"/>
                    <a:pt x="392" y="376"/>
                    <a:pt x="336" y="466"/>
                  </a:cubicBezTo>
                  <a:cubicBezTo>
                    <a:pt x="279" y="557"/>
                    <a:pt x="257" y="668"/>
                    <a:pt x="283" y="780"/>
                  </a:cubicBezTo>
                  <a:cubicBezTo>
                    <a:pt x="308" y="891"/>
                    <a:pt x="377" y="983"/>
                    <a:pt x="467" y="1039"/>
                  </a:cubicBezTo>
                  <a:cubicBezTo>
                    <a:pt x="557" y="1095"/>
                    <a:pt x="669" y="1117"/>
                    <a:pt x="780" y="109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6"/>
            <p:cNvSpPr/>
            <p:nvPr/>
          </p:nvSpPr>
          <p:spPr>
            <a:xfrm>
              <a:off x="2169775" y="1370975"/>
              <a:ext cx="34350" cy="34350"/>
            </a:xfrm>
            <a:custGeom>
              <a:avLst/>
              <a:gdLst/>
              <a:ahLst/>
              <a:cxnLst/>
              <a:rect l="l" t="t" r="r" b="b"/>
              <a:pathLst>
                <a:path w="1374" h="1374" extrusionOk="0">
                  <a:moveTo>
                    <a:pt x="1248" y="1039"/>
                  </a:moveTo>
                  <a:cubicBezTo>
                    <a:pt x="1158" y="1183"/>
                    <a:pt x="1013" y="1292"/>
                    <a:pt x="835" y="1333"/>
                  </a:cubicBezTo>
                  <a:cubicBezTo>
                    <a:pt x="657" y="1373"/>
                    <a:pt x="479" y="1338"/>
                    <a:pt x="336" y="1248"/>
                  </a:cubicBezTo>
                  <a:cubicBezTo>
                    <a:pt x="192" y="1158"/>
                    <a:pt x="82" y="1013"/>
                    <a:pt x="41" y="835"/>
                  </a:cubicBezTo>
                  <a:cubicBezTo>
                    <a:pt x="0" y="657"/>
                    <a:pt x="35" y="478"/>
                    <a:pt x="126" y="334"/>
                  </a:cubicBezTo>
                  <a:cubicBezTo>
                    <a:pt x="216" y="191"/>
                    <a:pt x="362" y="81"/>
                    <a:pt x="539" y="40"/>
                  </a:cubicBezTo>
                  <a:cubicBezTo>
                    <a:pt x="717" y="0"/>
                    <a:pt x="895" y="36"/>
                    <a:pt x="1039" y="127"/>
                  </a:cubicBezTo>
                  <a:cubicBezTo>
                    <a:pt x="1184" y="217"/>
                    <a:pt x="1293" y="361"/>
                    <a:pt x="1334" y="540"/>
                  </a:cubicBezTo>
                  <a:cubicBezTo>
                    <a:pt x="1374" y="717"/>
                    <a:pt x="1339" y="895"/>
                    <a:pt x="1248" y="1039"/>
                  </a:cubicBezTo>
                  <a:close/>
                  <a:moveTo>
                    <a:pt x="780" y="1091"/>
                  </a:moveTo>
                  <a:cubicBezTo>
                    <a:pt x="891" y="1066"/>
                    <a:pt x="983" y="998"/>
                    <a:pt x="1039" y="907"/>
                  </a:cubicBezTo>
                  <a:cubicBezTo>
                    <a:pt x="1095" y="817"/>
                    <a:pt x="1118" y="706"/>
                    <a:pt x="1092" y="595"/>
                  </a:cubicBezTo>
                  <a:cubicBezTo>
                    <a:pt x="1067" y="483"/>
                    <a:pt x="998" y="391"/>
                    <a:pt x="908" y="334"/>
                  </a:cubicBezTo>
                  <a:cubicBezTo>
                    <a:pt x="818" y="279"/>
                    <a:pt x="707" y="256"/>
                    <a:pt x="595" y="282"/>
                  </a:cubicBezTo>
                  <a:cubicBezTo>
                    <a:pt x="483" y="307"/>
                    <a:pt x="393" y="376"/>
                    <a:pt x="336" y="466"/>
                  </a:cubicBezTo>
                  <a:cubicBezTo>
                    <a:pt x="279" y="557"/>
                    <a:pt x="257" y="668"/>
                    <a:pt x="282" y="780"/>
                  </a:cubicBezTo>
                  <a:cubicBezTo>
                    <a:pt x="308" y="891"/>
                    <a:pt x="376" y="982"/>
                    <a:pt x="466" y="1038"/>
                  </a:cubicBezTo>
                  <a:cubicBezTo>
                    <a:pt x="557" y="1095"/>
                    <a:pt x="668" y="1118"/>
                    <a:pt x="780" y="109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6"/>
            <p:cNvSpPr/>
            <p:nvPr/>
          </p:nvSpPr>
          <p:spPr>
            <a:xfrm>
              <a:off x="2244650" y="1406725"/>
              <a:ext cx="39050" cy="43575"/>
            </a:xfrm>
            <a:custGeom>
              <a:avLst/>
              <a:gdLst/>
              <a:ahLst/>
              <a:cxnLst/>
              <a:rect l="l" t="t" r="r" b="b"/>
              <a:pathLst>
                <a:path w="1562" h="1743" extrusionOk="0">
                  <a:moveTo>
                    <a:pt x="541" y="1580"/>
                  </a:moveTo>
                  <a:cubicBezTo>
                    <a:pt x="556" y="1646"/>
                    <a:pt x="515" y="1712"/>
                    <a:pt x="448" y="1727"/>
                  </a:cubicBezTo>
                  <a:cubicBezTo>
                    <a:pt x="381" y="1743"/>
                    <a:pt x="315" y="1701"/>
                    <a:pt x="300" y="1635"/>
                  </a:cubicBezTo>
                  <a:lnTo>
                    <a:pt x="16" y="393"/>
                  </a:lnTo>
                  <a:cubicBezTo>
                    <a:pt x="0" y="327"/>
                    <a:pt x="42" y="260"/>
                    <a:pt x="109" y="246"/>
                  </a:cubicBezTo>
                  <a:lnTo>
                    <a:pt x="1114" y="15"/>
                  </a:lnTo>
                  <a:cubicBezTo>
                    <a:pt x="1181" y="0"/>
                    <a:pt x="1247" y="41"/>
                    <a:pt x="1263" y="108"/>
                  </a:cubicBezTo>
                  <a:lnTo>
                    <a:pt x="1547" y="1349"/>
                  </a:lnTo>
                  <a:cubicBezTo>
                    <a:pt x="1561" y="1416"/>
                    <a:pt x="1520" y="1482"/>
                    <a:pt x="1453" y="1498"/>
                  </a:cubicBezTo>
                  <a:cubicBezTo>
                    <a:pt x="1387" y="1512"/>
                    <a:pt x="1320" y="1471"/>
                    <a:pt x="1305" y="1404"/>
                  </a:cubicBezTo>
                  <a:lnTo>
                    <a:pt x="1049" y="284"/>
                  </a:lnTo>
                  <a:lnTo>
                    <a:pt x="284" y="459"/>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6"/>
            <p:cNvSpPr/>
            <p:nvPr/>
          </p:nvSpPr>
          <p:spPr>
            <a:xfrm>
              <a:off x="2135150" y="1424775"/>
              <a:ext cx="274225" cy="78125"/>
            </a:xfrm>
            <a:custGeom>
              <a:avLst/>
              <a:gdLst/>
              <a:ahLst/>
              <a:cxnLst/>
              <a:rect l="l" t="t" r="r" b="b"/>
              <a:pathLst>
                <a:path w="10969" h="3125" extrusionOk="0">
                  <a:moveTo>
                    <a:pt x="10614" y="164"/>
                  </a:moveTo>
                  <a:cubicBezTo>
                    <a:pt x="10599" y="97"/>
                    <a:pt x="10641" y="31"/>
                    <a:pt x="10707" y="16"/>
                  </a:cubicBezTo>
                  <a:cubicBezTo>
                    <a:pt x="10773" y="0"/>
                    <a:pt x="10841" y="42"/>
                    <a:pt x="10855" y="109"/>
                  </a:cubicBezTo>
                  <a:lnTo>
                    <a:pt x="10953" y="536"/>
                  </a:lnTo>
                  <a:cubicBezTo>
                    <a:pt x="10968" y="603"/>
                    <a:pt x="10927" y="669"/>
                    <a:pt x="10860" y="684"/>
                  </a:cubicBezTo>
                  <a:lnTo>
                    <a:pt x="262" y="3109"/>
                  </a:lnTo>
                  <a:cubicBezTo>
                    <a:pt x="195" y="3124"/>
                    <a:pt x="128" y="3082"/>
                    <a:pt x="113" y="3016"/>
                  </a:cubicBezTo>
                  <a:lnTo>
                    <a:pt x="16" y="2589"/>
                  </a:lnTo>
                  <a:cubicBezTo>
                    <a:pt x="1" y="2522"/>
                    <a:pt x="42" y="2456"/>
                    <a:pt x="109" y="2441"/>
                  </a:cubicBezTo>
                  <a:cubicBezTo>
                    <a:pt x="175" y="2426"/>
                    <a:pt x="242" y="2467"/>
                    <a:pt x="257" y="2533"/>
                  </a:cubicBezTo>
                  <a:lnTo>
                    <a:pt x="327" y="2840"/>
                  </a:lnTo>
                  <a:lnTo>
                    <a:pt x="10684" y="47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6"/>
            <p:cNvSpPr/>
            <p:nvPr/>
          </p:nvSpPr>
          <p:spPr>
            <a:xfrm>
              <a:off x="2134425" y="1467625"/>
              <a:ext cx="18700" cy="24600"/>
            </a:xfrm>
            <a:custGeom>
              <a:avLst/>
              <a:gdLst/>
              <a:ahLst/>
              <a:cxnLst/>
              <a:rect l="l" t="t" r="r" b="b"/>
              <a:pathLst>
                <a:path w="748" h="984" extrusionOk="0">
                  <a:moveTo>
                    <a:pt x="286" y="819"/>
                  </a:moveTo>
                  <a:cubicBezTo>
                    <a:pt x="301" y="886"/>
                    <a:pt x="259" y="953"/>
                    <a:pt x="193" y="968"/>
                  </a:cubicBezTo>
                  <a:cubicBezTo>
                    <a:pt x="127" y="983"/>
                    <a:pt x="60" y="941"/>
                    <a:pt x="45" y="875"/>
                  </a:cubicBezTo>
                  <a:cubicBezTo>
                    <a:pt x="1" y="682"/>
                    <a:pt x="39" y="489"/>
                    <a:pt x="137" y="334"/>
                  </a:cubicBezTo>
                  <a:cubicBezTo>
                    <a:pt x="235" y="178"/>
                    <a:pt x="392" y="60"/>
                    <a:pt x="584" y="15"/>
                  </a:cubicBezTo>
                  <a:cubicBezTo>
                    <a:pt x="650" y="0"/>
                    <a:pt x="717" y="41"/>
                    <a:pt x="733" y="109"/>
                  </a:cubicBezTo>
                  <a:cubicBezTo>
                    <a:pt x="747" y="175"/>
                    <a:pt x="706" y="241"/>
                    <a:pt x="639" y="257"/>
                  </a:cubicBezTo>
                  <a:cubicBezTo>
                    <a:pt x="513" y="285"/>
                    <a:pt x="410" y="363"/>
                    <a:pt x="347" y="466"/>
                  </a:cubicBezTo>
                  <a:cubicBezTo>
                    <a:pt x="282" y="568"/>
                    <a:pt x="258" y="694"/>
                    <a:pt x="286" y="81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6"/>
            <p:cNvSpPr/>
            <p:nvPr/>
          </p:nvSpPr>
          <p:spPr>
            <a:xfrm>
              <a:off x="2146300" y="1413625"/>
              <a:ext cx="242850" cy="60800"/>
            </a:xfrm>
            <a:custGeom>
              <a:avLst/>
              <a:gdLst/>
              <a:ahLst/>
              <a:cxnLst/>
              <a:rect l="l" t="t" r="r" b="b"/>
              <a:pathLst>
                <a:path w="9714" h="2432" extrusionOk="0">
                  <a:moveTo>
                    <a:pt x="164" y="2417"/>
                  </a:moveTo>
                  <a:cubicBezTo>
                    <a:pt x="98" y="2432"/>
                    <a:pt x="31" y="2390"/>
                    <a:pt x="17" y="2324"/>
                  </a:cubicBezTo>
                  <a:cubicBezTo>
                    <a:pt x="1" y="2257"/>
                    <a:pt x="43" y="2191"/>
                    <a:pt x="109" y="2175"/>
                  </a:cubicBezTo>
                  <a:lnTo>
                    <a:pt x="9549" y="16"/>
                  </a:lnTo>
                  <a:cubicBezTo>
                    <a:pt x="9617" y="0"/>
                    <a:pt x="9683" y="42"/>
                    <a:pt x="9698" y="108"/>
                  </a:cubicBezTo>
                  <a:cubicBezTo>
                    <a:pt x="9714" y="175"/>
                    <a:pt x="9672" y="241"/>
                    <a:pt x="9605" y="25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6"/>
            <p:cNvSpPr/>
            <p:nvPr/>
          </p:nvSpPr>
          <p:spPr>
            <a:xfrm>
              <a:off x="2382325" y="1412900"/>
              <a:ext cx="24600" cy="18700"/>
            </a:xfrm>
            <a:custGeom>
              <a:avLst/>
              <a:gdLst/>
              <a:ahLst/>
              <a:cxnLst/>
              <a:rect l="l" t="t" r="r" b="b"/>
              <a:pathLst>
                <a:path w="984" h="748" extrusionOk="0">
                  <a:moveTo>
                    <a:pt x="164" y="286"/>
                  </a:moveTo>
                  <a:cubicBezTo>
                    <a:pt x="97" y="301"/>
                    <a:pt x="31" y="260"/>
                    <a:pt x="16" y="192"/>
                  </a:cubicBezTo>
                  <a:cubicBezTo>
                    <a:pt x="0" y="126"/>
                    <a:pt x="42" y="60"/>
                    <a:pt x="108" y="45"/>
                  </a:cubicBezTo>
                  <a:cubicBezTo>
                    <a:pt x="301" y="0"/>
                    <a:pt x="494" y="39"/>
                    <a:pt x="650" y="137"/>
                  </a:cubicBezTo>
                  <a:cubicBezTo>
                    <a:pt x="806" y="234"/>
                    <a:pt x="924" y="391"/>
                    <a:pt x="968" y="584"/>
                  </a:cubicBezTo>
                  <a:cubicBezTo>
                    <a:pt x="983" y="651"/>
                    <a:pt x="942" y="717"/>
                    <a:pt x="875" y="732"/>
                  </a:cubicBezTo>
                  <a:cubicBezTo>
                    <a:pt x="809" y="748"/>
                    <a:pt x="742" y="706"/>
                    <a:pt x="727" y="639"/>
                  </a:cubicBezTo>
                  <a:cubicBezTo>
                    <a:pt x="699" y="513"/>
                    <a:pt x="621" y="411"/>
                    <a:pt x="519" y="346"/>
                  </a:cubicBezTo>
                  <a:cubicBezTo>
                    <a:pt x="417" y="282"/>
                    <a:pt x="290" y="257"/>
                    <a:pt x="164" y="28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6"/>
            <p:cNvSpPr/>
            <p:nvPr/>
          </p:nvSpPr>
          <p:spPr>
            <a:xfrm>
              <a:off x="2196400" y="1144450"/>
              <a:ext cx="177525" cy="258550"/>
            </a:xfrm>
            <a:custGeom>
              <a:avLst/>
              <a:gdLst/>
              <a:ahLst/>
              <a:cxnLst/>
              <a:rect l="l" t="t" r="r" b="b"/>
              <a:pathLst>
                <a:path w="7101" h="10342" extrusionOk="0">
                  <a:moveTo>
                    <a:pt x="2142" y="250"/>
                  </a:moveTo>
                  <a:cubicBezTo>
                    <a:pt x="2074" y="247"/>
                    <a:pt x="2020" y="189"/>
                    <a:pt x="2024" y="121"/>
                  </a:cubicBezTo>
                  <a:cubicBezTo>
                    <a:pt x="2026" y="53"/>
                    <a:pt x="2084" y="0"/>
                    <a:pt x="2152" y="3"/>
                  </a:cubicBezTo>
                  <a:cubicBezTo>
                    <a:pt x="2395" y="14"/>
                    <a:pt x="2632" y="43"/>
                    <a:pt x="2865" y="87"/>
                  </a:cubicBezTo>
                  <a:cubicBezTo>
                    <a:pt x="3101" y="131"/>
                    <a:pt x="3333" y="193"/>
                    <a:pt x="3556" y="268"/>
                  </a:cubicBezTo>
                  <a:lnTo>
                    <a:pt x="3556" y="268"/>
                  </a:lnTo>
                  <a:lnTo>
                    <a:pt x="3557" y="268"/>
                  </a:lnTo>
                  <a:cubicBezTo>
                    <a:pt x="4570" y="611"/>
                    <a:pt x="5446" y="1260"/>
                    <a:pt x="6069" y="2109"/>
                  </a:cubicBezTo>
                  <a:cubicBezTo>
                    <a:pt x="6675" y="2934"/>
                    <a:pt x="7043" y="3946"/>
                    <a:pt x="7068" y="5047"/>
                  </a:cubicBezTo>
                  <a:lnTo>
                    <a:pt x="7068" y="5048"/>
                  </a:lnTo>
                  <a:cubicBezTo>
                    <a:pt x="7100" y="6475"/>
                    <a:pt x="6552" y="7780"/>
                    <a:pt x="5639" y="8736"/>
                  </a:cubicBezTo>
                  <a:cubicBezTo>
                    <a:pt x="4725" y="9693"/>
                    <a:pt x="3447" y="10301"/>
                    <a:pt x="2020" y="10334"/>
                  </a:cubicBezTo>
                  <a:lnTo>
                    <a:pt x="2019" y="10334"/>
                  </a:lnTo>
                  <a:cubicBezTo>
                    <a:pt x="1686" y="10342"/>
                    <a:pt x="1358" y="10317"/>
                    <a:pt x="1041" y="10264"/>
                  </a:cubicBezTo>
                  <a:cubicBezTo>
                    <a:pt x="716" y="10210"/>
                    <a:pt x="401" y="10125"/>
                    <a:pt x="98" y="10012"/>
                  </a:cubicBezTo>
                  <a:cubicBezTo>
                    <a:pt x="34" y="9988"/>
                    <a:pt x="1" y="9918"/>
                    <a:pt x="25" y="9854"/>
                  </a:cubicBezTo>
                  <a:cubicBezTo>
                    <a:pt x="49" y="9790"/>
                    <a:pt x="119" y="9757"/>
                    <a:pt x="183" y="9781"/>
                  </a:cubicBezTo>
                  <a:cubicBezTo>
                    <a:pt x="471" y="9888"/>
                    <a:pt x="772" y="9969"/>
                    <a:pt x="1082" y="10021"/>
                  </a:cubicBezTo>
                  <a:cubicBezTo>
                    <a:pt x="1385" y="10072"/>
                    <a:pt x="1695" y="10095"/>
                    <a:pt x="2013" y="10087"/>
                  </a:cubicBezTo>
                  <a:lnTo>
                    <a:pt x="2014" y="10087"/>
                  </a:lnTo>
                  <a:cubicBezTo>
                    <a:pt x="3373" y="10056"/>
                    <a:pt x="4590" y="9477"/>
                    <a:pt x="5460" y="8566"/>
                  </a:cubicBezTo>
                  <a:cubicBezTo>
                    <a:pt x="6330" y="7655"/>
                    <a:pt x="6852" y="6413"/>
                    <a:pt x="6822" y="5054"/>
                  </a:cubicBezTo>
                  <a:lnTo>
                    <a:pt x="6822" y="5053"/>
                  </a:lnTo>
                  <a:cubicBezTo>
                    <a:pt x="6797" y="4005"/>
                    <a:pt x="6447" y="3040"/>
                    <a:pt x="5870" y="2255"/>
                  </a:cubicBezTo>
                  <a:cubicBezTo>
                    <a:pt x="5277" y="1447"/>
                    <a:pt x="4443" y="829"/>
                    <a:pt x="3478" y="502"/>
                  </a:cubicBezTo>
                  <a:lnTo>
                    <a:pt x="3478" y="502"/>
                  </a:lnTo>
                  <a:cubicBezTo>
                    <a:pt x="3264" y="430"/>
                    <a:pt x="3044" y="372"/>
                    <a:pt x="2818" y="330"/>
                  </a:cubicBezTo>
                  <a:cubicBezTo>
                    <a:pt x="2597" y="288"/>
                    <a:pt x="2371" y="261"/>
                    <a:pt x="2142" y="25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6"/>
            <p:cNvSpPr/>
            <p:nvPr/>
          </p:nvSpPr>
          <p:spPr>
            <a:xfrm>
              <a:off x="2287550" y="1190525"/>
              <a:ext cx="56450" cy="96150"/>
            </a:xfrm>
            <a:custGeom>
              <a:avLst/>
              <a:gdLst/>
              <a:ahLst/>
              <a:cxnLst/>
              <a:rect l="l" t="t" r="r" b="b"/>
              <a:pathLst>
                <a:path w="2258" h="3846" extrusionOk="0">
                  <a:moveTo>
                    <a:pt x="92" y="160"/>
                  </a:moveTo>
                  <a:cubicBezTo>
                    <a:pt x="221" y="181"/>
                    <a:pt x="339" y="261"/>
                    <a:pt x="442" y="338"/>
                  </a:cubicBezTo>
                  <a:cubicBezTo>
                    <a:pt x="582" y="442"/>
                    <a:pt x="708" y="570"/>
                    <a:pt x="826" y="698"/>
                  </a:cubicBezTo>
                  <a:cubicBezTo>
                    <a:pt x="1068" y="961"/>
                    <a:pt x="1285" y="1250"/>
                    <a:pt x="1469" y="1557"/>
                  </a:cubicBezTo>
                  <a:cubicBezTo>
                    <a:pt x="1623" y="1816"/>
                    <a:pt x="1733" y="2101"/>
                    <a:pt x="1831" y="2386"/>
                  </a:cubicBezTo>
                  <a:cubicBezTo>
                    <a:pt x="1948" y="2729"/>
                    <a:pt x="2059" y="3103"/>
                    <a:pt x="2039" y="3470"/>
                  </a:cubicBezTo>
                  <a:cubicBezTo>
                    <a:pt x="2034" y="3560"/>
                    <a:pt x="2003" y="3647"/>
                    <a:pt x="2007" y="3738"/>
                  </a:cubicBezTo>
                  <a:cubicBezTo>
                    <a:pt x="2011" y="3806"/>
                    <a:pt x="2085" y="3846"/>
                    <a:pt x="2140" y="3798"/>
                  </a:cubicBezTo>
                  <a:cubicBezTo>
                    <a:pt x="2257" y="3698"/>
                    <a:pt x="2254" y="3505"/>
                    <a:pt x="2251" y="3362"/>
                  </a:cubicBezTo>
                  <a:cubicBezTo>
                    <a:pt x="2247" y="3176"/>
                    <a:pt x="2213" y="2992"/>
                    <a:pt x="2171" y="2812"/>
                  </a:cubicBezTo>
                  <a:cubicBezTo>
                    <a:pt x="2087" y="2458"/>
                    <a:pt x="1958" y="2111"/>
                    <a:pt x="1811" y="1778"/>
                  </a:cubicBezTo>
                  <a:cubicBezTo>
                    <a:pt x="1688" y="1499"/>
                    <a:pt x="1513" y="1248"/>
                    <a:pt x="1326" y="1007"/>
                  </a:cubicBezTo>
                  <a:cubicBezTo>
                    <a:pt x="1104" y="718"/>
                    <a:pt x="852" y="442"/>
                    <a:pt x="558" y="225"/>
                  </a:cubicBezTo>
                  <a:cubicBezTo>
                    <a:pt x="423" y="124"/>
                    <a:pt x="268" y="35"/>
                    <a:pt x="98" y="13"/>
                  </a:cubicBezTo>
                  <a:cubicBezTo>
                    <a:pt x="3" y="1"/>
                    <a:pt x="0" y="145"/>
                    <a:pt x="92" y="16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6"/>
            <p:cNvSpPr/>
            <p:nvPr/>
          </p:nvSpPr>
          <p:spPr>
            <a:xfrm>
              <a:off x="2336775" y="1295775"/>
              <a:ext cx="5600" cy="8275"/>
            </a:xfrm>
            <a:custGeom>
              <a:avLst/>
              <a:gdLst/>
              <a:ahLst/>
              <a:cxnLst/>
              <a:rect l="l" t="t" r="r" b="b"/>
              <a:pathLst>
                <a:path w="224" h="331" extrusionOk="0">
                  <a:moveTo>
                    <a:pt x="61" y="66"/>
                  </a:moveTo>
                  <a:cubicBezTo>
                    <a:pt x="53" y="95"/>
                    <a:pt x="45" y="123"/>
                    <a:pt x="35" y="151"/>
                  </a:cubicBezTo>
                  <a:cubicBezTo>
                    <a:pt x="20" y="190"/>
                    <a:pt x="1" y="228"/>
                    <a:pt x="13" y="272"/>
                  </a:cubicBezTo>
                  <a:cubicBezTo>
                    <a:pt x="23" y="305"/>
                    <a:pt x="56" y="330"/>
                    <a:pt x="92" y="320"/>
                  </a:cubicBezTo>
                  <a:cubicBezTo>
                    <a:pt x="182" y="298"/>
                    <a:pt x="198" y="191"/>
                    <a:pt x="215" y="114"/>
                  </a:cubicBezTo>
                  <a:cubicBezTo>
                    <a:pt x="223" y="72"/>
                    <a:pt x="207" y="28"/>
                    <a:pt x="161" y="14"/>
                  </a:cubicBezTo>
                  <a:cubicBezTo>
                    <a:pt x="121" y="1"/>
                    <a:pt x="73" y="25"/>
                    <a:pt x="61" y="6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6"/>
            <p:cNvSpPr/>
            <p:nvPr/>
          </p:nvSpPr>
          <p:spPr>
            <a:xfrm>
              <a:off x="2279025" y="1290775"/>
              <a:ext cx="2875" cy="2900"/>
            </a:xfrm>
            <a:custGeom>
              <a:avLst/>
              <a:gdLst/>
              <a:ahLst/>
              <a:cxnLst/>
              <a:rect l="l" t="t" r="r" b="b"/>
              <a:pathLst>
                <a:path w="115" h="116" extrusionOk="0">
                  <a:moveTo>
                    <a:pt x="69" y="109"/>
                  </a:moveTo>
                  <a:cubicBezTo>
                    <a:pt x="97" y="102"/>
                    <a:pt x="115" y="73"/>
                    <a:pt x="109" y="46"/>
                  </a:cubicBezTo>
                  <a:cubicBezTo>
                    <a:pt x="103" y="18"/>
                    <a:pt x="74" y="0"/>
                    <a:pt x="46" y="7"/>
                  </a:cubicBezTo>
                  <a:cubicBezTo>
                    <a:pt x="18" y="13"/>
                    <a:pt x="0" y="42"/>
                    <a:pt x="7" y="69"/>
                  </a:cubicBezTo>
                  <a:cubicBezTo>
                    <a:pt x="13" y="97"/>
                    <a:pt x="42" y="115"/>
                    <a:pt x="69" y="1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6"/>
            <p:cNvSpPr/>
            <p:nvPr/>
          </p:nvSpPr>
          <p:spPr>
            <a:xfrm>
              <a:off x="2274800" y="1290300"/>
              <a:ext cx="10675" cy="41375"/>
            </a:xfrm>
            <a:custGeom>
              <a:avLst/>
              <a:gdLst/>
              <a:ahLst/>
              <a:cxnLst/>
              <a:rect l="l" t="t" r="r" b="b"/>
              <a:pathLst>
                <a:path w="427" h="1655" extrusionOk="0">
                  <a:moveTo>
                    <a:pt x="208" y="44"/>
                  </a:moveTo>
                  <a:cubicBezTo>
                    <a:pt x="58" y="278"/>
                    <a:pt x="1" y="592"/>
                    <a:pt x="0" y="867"/>
                  </a:cubicBezTo>
                  <a:cubicBezTo>
                    <a:pt x="0" y="1016"/>
                    <a:pt x="24" y="1166"/>
                    <a:pt x="76" y="1306"/>
                  </a:cubicBezTo>
                  <a:cubicBezTo>
                    <a:pt x="120" y="1423"/>
                    <a:pt x="198" y="1616"/>
                    <a:pt x="335" y="1644"/>
                  </a:cubicBezTo>
                  <a:cubicBezTo>
                    <a:pt x="389" y="1654"/>
                    <a:pt x="426" y="1617"/>
                    <a:pt x="421" y="1564"/>
                  </a:cubicBezTo>
                  <a:cubicBezTo>
                    <a:pt x="415" y="1504"/>
                    <a:pt x="381" y="1464"/>
                    <a:pt x="348" y="1416"/>
                  </a:cubicBezTo>
                  <a:cubicBezTo>
                    <a:pt x="309" y="1361"/>
                    <a:pt x="280" y="1301"/>
                    <a:pt x="255" y="1239"/>
                  </a:cubicBezTo>
                  <a:cubicBezTo>
                    <a:pt x="204" y="1117"/>
                    <a:pt x="191" y="978"/>
                    <a:pt x="191" y="847"/>
                  </a:cubicBezTo>
                  <a:cubicBezTo>
                    <a:pt x="191" y="581"/>
                    <a:pt x="280" y="334"/>
                    <a:pt x="305" y="73"/>
                  </a:cubicBezTo>
                  <a:cubicBezTo>
                    <a:pt x="309" y="20"/>
                    <a:pt x="235" y="1"/>
                    <a:pt x="208" y="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6"/>
            <p:cNvSpPr/>
            <p:nvPr/>
          </p:nvSpPr>
          <p:spPr>
            <a:xfrm>
              <a:off x="2291625" y="1338225"/>
              <a:ext cx="8725" cy="7325"/>
            </a:xfrm>
            <a:custGeom>
              <a:avLst/>
              <a:gdLst/>
              <a:ahLst/>
              <a:cxnLst/>
              <a:rect l="l" t="t" r="r" b="b"/>
              <a:pathLst>
                <a:path w="349" h="293" extrusionOk="0">
                  <a:moveTo>
                    <a:pt x="26" y="144"/>
                  </a:moveTo>
                  <a:cubicBezTo>
                    <a:pt x="61" y="199"/>
                    <a:pt x="102" y="240"/>
                    <a:pt x="161" y="267"/>
                  </a:cubicBezTo>
                  <a:cubicBezTo>
                    <a:pt x="215" y="293"/>
                    <a:pt x="302" y="288"/>
                    <a:pt x="335" y="232"/>
                  </a:cubicBezTo>
                  <a:cubicBezTo>
                    <a:pt x="348" y="207"/>
                    <a:pt x="349" y="173"/>
                    <a:pt x="327" y="152"/>
                  </a:cubicBezTo>
                  <a:cubicBezTo>
                    <a:pt x="320" y="145"/>
                    <a:pt x="312" y="139"/>
                    <a:pt x="304" y="134"/>
                  </a:cubicBezTo>
                  <a:cubicBezTo>
                    <a:pt x="302" y="131"/>
                    <a:pt x="256" y="120"/>
                    <a:pt x="271" y="123"/>
                  </a:cubicBezTo>
                  <a:cubicBezTo>
                    <a:pt x="273" y="123"/>
                    <a:pt x="274" y="125"/>
                    <a:pt x="276" y="126"/>
                  </a:cubicBezTo>
                  <a:cubicBezTo>
                    <a:pt x="267" y="122"/>
                    <a:pt x="258" y="118"/>
                    <a:pt x="249" y="114"/>
                  </a:cubicBezTo>
                  <a:cubicBezTo>
                    <a:pt x="242" y="111"/>
                    <a:pt x="235" y="109"/>
                    <a:pt x="227" y="106"/>
                  </a:cubicBezTo>
                  <a:cubicBezTo>
                    <a:pt x="245" y="113"/>
                    <a:pt x="224" y="102"/>
                    <a:pt x="221" y="102"/>
                  </a:cubicBezTo>
                  <a:cubicBezTo>
                    <a:pt x="200" y="88"/>
                    <a:pt x="232" y="113"/>
                    <a:pt x="213" y="96"/>
                  </a:cubicBezTo>
                  <a:cubicBezTo>
                    <a:pt x="207" y="90"/>
                    <a:pt x="201" y="84"/>
                    <a:pt x="196" y="77"/>
                  </a:cubicBezTo>
                  <a:cubicBezTo>
                    <a:pt x="190" y="69"/>
                    <a:pt x="189" y="68"/>
                    <a:pt x="193" y="75"/>
                  </a:cubicBezTo>
                  <a:cubicBezTo>
                    <a:pt x="191" y="70"/>
                    <a:pt x="187" y="66"/>
                    <a:pt x="184" y="61"/>
                  </a:cubicBezTo>
                  <a:cubicBezTo>
                    <a:pt x="158" y="19"/>
                    <a:pt x="108" y="0"/>
                    <a:pt x="63" y="24"/>
                  </a:cubicBezTo>
                  <a:cubicBezTo>
                    <a:pt x="23" y="46"/>
                    <a:pt x="0" y="104"/>
                    <a:pt x="26" y="1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6"/>
            <p:cNvSpPr/>
            <p:nvPr/>
          </p:nvSpPr>
          <p:spPr>
            <a:xfrm>
              <a:off x="2234775" y="1262025"/>
              <a:ext cx="18200" cy="15125"/>
            </a:xfrm>
            <a:custGeom>
              <a:avLst/>
              <a:gdLst/>
              <a:ahLst/>
              <a:cxnLst/>
              <a:rect l="l" t="t" r="r" b="b"/>
              <a:pathLst>
                <a:path w="728" h="605" extrusionOk="0">
                  <a:moveTo>
                    <a:pt x="6" y="121"/>
                  </a:moveTo>
                  <a:cubicBezTo>
                    <a:pt x="22" y="262"/>
                    <a:pt x="130" y="369"/>
                    <a:pt x="243" y="441"/>
                  </a:cubicBezTo>
                  <a:cubicBezTo>
                    <a:pt x="354" y="512"/>
                    <a:pt x="546" y="604"/>
                    <a:pt x="675" y="540"/>
                  </a:cubicBezTo>
                  <a:cubicBezTo>
                    <a:pt x="714" y="520"/>
                    <a:pt x="727" y="459"/>
                    <a:pt x="693" y="428"/>
                  </a:cubicBezTo>
                  <a:cubicBezTo>
                    <a:pt x="607" y="349"/>
                    <a:pt x="470" y="347"/>
                    <a:pt x="367" y="294"/>
                  </a:cubicBezTo>
                  <a:cubicBezTo>
                    <a:pt x="262" y="239"/>
                    <a:pt x="187" y="155"/>
                    <a:pt x="119" y="60"/>
                  </a:cubicBezTo>
                  <a:cubicBezTo>
                    <a:pt x="76" y="0"/>
                    <a:pt x="1" y="65"/>
                    <a:pt x="6" y="12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6"/>
            <p:cNvSpPr/>
            <p:nvPr/>
          </p:nvSpPr>
          <p:spPr>
            <a:xfrm>
              <a:off x="2225575" y="1212825"/>
              <a:ext cx="18450" cy="20600"/>
            </a:xfrm>
            <a:custGeom>
              <a:avLst/>
              <a:gdLst/>
              <a:ahLst/>
              <a:cxnLst/>
              <a:rect l="l" t="t" r="r" b="b"/>
              <a:pathLst>
                <a:path w="738" h="824" extrusionOk="0">
                  <a:moveTo>
                    <a:pt x="212" y="781"/>
                  </a:moveTo>
                  <a:cubicBezTo>
                    <a:pt x="239" y="633"/>
                    <a:pt x="310" y="520"/>
                    <a:pt x="412" y="411"/>
                  </a:cubicBezTo>
                  <a:cubicBezTo>
                    <a:pt x="468" y="351"/>
                    <a:pt x="530" y="295"/>
                    <a:pt x="592" y="241"/>
                  </a:cubicBezTo>
                  <a:cubicBezTo>
                    <a:pt x="645" y="197"/>
                    <a:pt x="709" y="143"/>
                    <a:pt x="728" y="74"/>
                  </a:cubicBezTo>
                  <a:cubicBezTo>
                    <a:pt x="737" y="44"/>
                    <a:pt x="715" y="0"/>
                    <a:pt x="679" y="4"/>
                  </a:cubicBezTo>
                  <a:cubicBezTo>
                    <a:pt x="599" y="10"/>
                    <a:pt x="532" y="65"/>
                    <a:pt x="474" y="116"/>
                  </a:cubicBezTo>
                  <a:cubicBezTo>
                    <a:pt x="396" y="186"/>
                    <a:pt x="321" y="260"/>
                    <a:pt x="253" y="341"/>
                  </a:cubicBezTo>
                  <a:cubicBezTo>
                    <a:pt x="157" y="452"/>
                    <a:pt x="0" y="662"/>
                    <a:pt x="131" y="799"/>
                  </a:cubicBezTo>
                  <a:cubicBezTo>
                    <a:pt x="154" y="824"/>
                    <a:pt x="206" y="818"/>
                    <a:pt x="212" y="78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6"/>
            <p:cNvSpPr/>
            <p:nvPr/>
          </p:nvSpPr>
          <p:spPr>
            <a:xfrm>
              <a:off x="2190325" y="1179125"/>
              <a:ext cx="12250" cy="17025"/>
            </a:xfrm>
            <a:custGeom>
              <a:avLst/>
              <a:gdLst/>
              <a:ahLst/>
              <a:cxnLst/>
              <a:rect l="l" t="t" r="r" b="b"/>
              <a:pathLst>
                <a:path w="490" h="681" extrusionOk="0">
                  <a:moveTo>
                    <a:pt x="342" y="60"/>
                  </a:moveTo>
                  <a:cubicBezTo>
                    <a:pt x="304" y="150"/>
                    <a:pt x="298" y="247"/>
                    <a:pt x="246" y="333"/>
                  </a:cubicBezTo>
                  <a:cubicBezTo>
                    <a:pt x="218" y="380"/>
                    <a:pt x="177" y="416"/>
                    <a:pt x="133" y="447"/>
                  </a:cubicBezTo>
                  <a:cubicBezTo>
                    <a:pt x="89" y="478"/>
                    <a:pt x="38" y="491"/>
                    <a:pt x="9" y="540"/>
                  </a:cubicBezTo>
                  <a:cubicBezTo>
                    <a:pt x="1" y="552"/>
                    <a:pt x="0" y="572"/>
                    <a:pt x="12" y="582"/>
                  </a:cubicBezTo>
                  <a:cubicBezTo>
                    <a:pt x="129" y="680"/>
                    <a:pt x="292" y="547"/>
                    <a:pt x="362" y="452"/>
                  </a:cubicBezTo>
                  <a:cubicBezTo>
                    <a:pt x="436" y="354"/>
                    <a:pt x="489" y="189"/>
                    <a:pt x="463" y="66"/>
                  </a:cubicBezTo>
                  <a:cubicBezTo>
                    <a:pt x="449" y="0"/>
                    <a:pt x="366" y="7"/>
                    <a:pt x="342" y="6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6"/>
            <p:cNvSpPr/>
            <p:nvPr/>
          </p:nvSpPr>
          <p:spPr>
            <a:xfrm>
              <a:off x="2182175" y="1195450"/>
              <a:ext cx="4450" cy="4775"/>
            </a:xfrm>
            <a:custGeom>
              <a:avLst/>
              <a:gdLst/>
              <a:ahLst/>
              <a:cxnLst/>
              <a:rect l="l" t="t" r="r" b="b"/>
              <a:pathLst>
                <a:path w="178" h="191" extrusionOk="0">
                  <a:moveTo>
                    <a:pt x="93" y="9"/>
                  </a:moveTo>
                  <a:cubicBezTo>
                    <a:pt x="62" y="16"/>
                    <a:pt x="41" y="33"/>
                    <a:pt x="23" y="57"/>
                  </a:cubicBezTo>
                  <a:cubicBezTo>
                    <a:pt x="15" y="66"/>
                    <a:pt x="10" y="80"/>
                    <a:pt x="6" y="91"/>
                  </a:cubicBezTo>
                  <a:cubicBezTo>
                    <a:pt x="3" y="100"/>
                    <a:pt x="1" y="108"/>
                    <a:pt x="1" y="117"/>
                  </a:cubicBezTo>
                  <a:cubicBezTo>
                    <a:pt x="0" y="132"/>
                    <a:pt x="6" y="142"/>
                    <a:pt x="11" y="156"/>
                  </a:cubicBezTo>
                  <a:cubicBezTo>
                    <a:pt x="18" y="176"/>
                    <a:pt x="44" y="189"/>
                    <a:pt x="64" y="190"/>
                  </a:cubicBezTo>
                  <a:cubicBezTo>
                    <a:pt x="94" y="190"/>
                    <a:pt x="117" y="171"/>
                    <a:pt x="127" y="145"/>
                  </a:cubicBezTo>
                  <a:cubicBezTo>
                    <a:pt x="128" y="144"/>
                    <a:pt x="128" y="143"/>
                    <a:pt x="128" y="142"/>
                  </a:cubicBezTo>
                  <a:cubicBezTo>
                    <a:pt x="126" y="147"/>
                    <a:pt x="124" y="152"/>
                    <a:pt x="121" y="157"/>
                  </a:cubicBezTo>
                  <a:cubicBezTo>
                    <a:pt x="125" y="149"/>
                    <a:pt x="130" y="142"/>
                    <a:pt x="131" y="134"/>
                  </a:cubicBezTo>
                  <a:cubicBezTo>
                    <a:pt x="131" y="129"/>
                    <a:pt x="133" y="126"/>
                    <a:pt x="134" y="122"/>
                  </a:cubicBezTo>
                  <a:cubicBezTo>
                    <a:pt x="132" y="128"/>
                    <a:pt x="130" y="132"/>
                    <a:pt x="127" y="137"/>
                  </a:cubicBezTo>
                  <a:cubicBezTo>
                    <a:pt x="130" y="132"/>
                    <a:pt x="133" y="127"/>
                    <a:pt x="137" y="121"/>
                  </a:cubicBezTo>
                  <a:cubicBezTo>
                    <a:pt x="134" y="126"/>
                    <a:pt x="131" y="130"/>
                    <a:pt x="126" y="135"/>
                  </a:cubicBezTo>
                  <a:cubicBezTo>
                    <a:pt x="130" y="132"/>
                    <a:pt x="132" y="129"/>
                    <a:pt x="136" y="126"/>
                  </a:cubicBezTo>
                  <a:cubicBezTo>
                    <a:pt x="131" y="129"/>
                    <a:pt x="126" y="133"/>
                    <a:pt x="122" y="136"/>
                  </a:cubicBezTo>
                  <a:cubicBezTo>
                    <a:pt x="125" y="134"/>
                    <a:pt x="129" y="132"/>
                    <a:pt x="132" y="130"/>
                  </a:cubicBezTo>
                  <a:cubicBezTo>
                    <a:pt x="126" y="133"/>
                    <a:pt x="121" y="135"/>
                    <a:pt x="116" y="136"/>
                  </a:cubicBezTo>
                  <a:cubicBezTo>
                    <a:pt x="117" y="135"/>
                    <a:pt x="119" y="135"/>
                    <a:pt x="121" y="135"/>
                  </a:cubicBezTo>
                  <a:cubicBezTo>
                    <a:pt x="155" y="125"/>
                    <a:pt x="178" y="93"/>
                    <a:pt x="170" y="57"/>
                  </a:cubicBezTo>
                  <a:cubicBezTo>
                    <a:pt x="162" y="23"/>
                    <a:pt x="127" y="0"/>
                    <a:pt x="93" y="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6"/>
            <p:cNvSpPr/>
            <p:nvPr/>
          </p:nvSpPr>
          <p:spPr>
            <a:xfrm>
              <a:off x="2158050" y="1217650"/>
              <a:ext cx="19075" cy="18450"/>
            </a:xfrm>
            <a:custGeom>
              <a:avLst/>
              <a:gdLst/>
              <a:ahLst/>
              <a:cxnLst/>
              <a:rect l="l" t="t" r="r" b="b"/>
              <a:pathLst>
                <a:path w="763" h="738" extrusionOk="0">
                  <a:moveTo>
                    <a:pt x="631" y="61"/>
                  </a:moveTo>
                  <a:cubicBezTo>
                    <a:pt x="567" y="204"/>
                    <a:pt x="471" y="345"/>
                    <a:pt x="311" y="383"/>
                  </a:cubicBezTo>
                  <a:cubicBezTo>
                    <a:pt x="235" y="402"/>
                    <a:pt x="157" y="376"/>
                    <a:pt x="82" y="394"/>
                  </a:cubicBezTo>
                  <a:cubicBezTo>
                    <a:pt x="12" y="410"/>
                    <a:pt x="1" y="495"/>
                    <a:pt x="58" y="534"/>
                  </a:cubicBezTo>
                  <a:cubicBezTo>
                    <a:pt x="356" y="738"/>
                    <a:pt x="763" y="404"/>
                    <a:pt x="743" y="80"/>
                  </a:cubicBezTo>
                  <a:cubicBezTo>
                    <a:pt x="738" y="14"/>
                    <a:pt x="658" y="1"/>
                    <a:pt x="631" y="6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6"/>
            <p:cNvSpPr/>
            <p:nvPr/>
          </p:nvSpPr>
          <p:spPr>
            <a:xfrm>
              <a:off x="2206250" y="1310150"/>
              <a:ext cx="28325" cy="35700"/>
            </a:xfrm>
            <a:custGeom>
              <a:avLst/>
              <a:gdLst/>
              <a:ahLst/>
              <a:cxnLst/>
              <a:rect l="l" t="t" r="r" b="b"/>
              <a:pathLst>
                <a:path w="1133" h="1428" extrusionOk="0">
                  <a:moveTo>
                    <a:pt x="911" y="85"/>
                  </a:moveTo>
                  <a:cubicBezTo>
                    <a:pt x="905" y="177"/>
                    <a:pt x="929" y="269"/>
                    <a:pt x="940" y="359"/>
                  </a:cubicBezTo>
                  <a:cubicBezTo>
                    <a:pt x="950" y="441"/>
                    <a:pt x="950" y="523"/>
                    <a:pt x="944" y="605"/>
                  </a:cubicBezTo>
                  <a:cubicBezTo>
                    <a:pt x="936" y="721"/>
                    <a:pt x="899" y="838"/>
                    <a:pt x="822" y="927"/>
                  </a:cubicBezTo>
                  <a:cubicBezTo>
                    <a:pt x="739" y="1023"/>
                    <a:pt x="621" y="1083"/>
                    <a:pt x="504" y="1125"/>
                  </a:cubicBezTo>
                  <a:cubicBezTo>
                    <a:pt x="430" y="1151"/>
                    <a:pt x="354" y="1171"/>
                    <a:pt x="277" y="1189"/>
                  </a:cubicBezTo>
                  <a:cubicBezTo>
                    <a:pt x="196" y="1208"/>
                    <a:pt x="69" y="1204"/>
                    <a:pt x="21" y="1281"/>
                  </a:cubicBezTo>
                  <a:cubicBezTo>
                    <a:pt x="0" y="1314"/>
                    <a:pt x="14" y="1348"/>
                    <a:pt x="41" y="1370"/>
                  </a:cubicBezTo>
                  <a:cubicBezTo>
                    <a:pt x="112" y="1427"/>
                    <a:pt x="255" y="1370"/>
                    <a:pt x="337" y="1352"/>
                  </a:cubicBezTo>
                  <a:cubicBezTo>
                    <a:pt x="426" y="1332"/>
                    <a:pt x="513" y="1306"/>
                    <a:pt x="599" y="1273"/>
                  </a:cubicBezTo>
                  <a:cubicBezTo>
                    <a:pt x="734" y="1220"/>
                    <a:pt x="865" y="1146"/>
                    <a:pt x="958" y="1032"/>
                  </a:cubicBezTo>
                  <a:cubicBezTo>
                    <a:pt x="1054" y="916"/>
                    <a:pt x="1101" y="778"/>
                    <a:pt x="1115" y="629"/>
                  </a:cubicBezTo>
                  <a:cubicBezTo>
                    <a:pt x="1133" y="453"/>
                    <a:pt x="1121" y="213"/>
                    <a:pt x="1034" y="57"/>
                  </a:cubicBezTo>
                  <a:cubicBezTo>
                    <a:pt x="1003" y="0"/>
                    <a:pt x="916" y="21"/>
                    <a:pt x="911" y="8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6"/>
            <p:cNvSpPr/>
            <p:nvPr/>
          </p:nvSpPr>
          <p:spPr>
            <a:xfrm>
              <a:off x="2202425" y="1347600"/>
              <a:ext cx="5750" cy="7650"/>
            </a:xfrm>
            <a:custGeom>
              <a:avLst/>
              <a:gdLst/>
              <a:ahLst/>
              <a:cxnLst/>
              <a:rect l="l" t="t" r="r" b="b"/>
              <a:pathLst>
                <a:path w="230" h="306" extrusionOk="0">
                  <a:moveTo>
                    <a:pt x="122" y="18"/>
                  </a:moveTo>
                  <a:cubicBezTo>
                    <a:pt x="41" y="64"/>
                    <a:pt x="1" y="135"/>
                    <a:pt x="11" y="228"/>
                  </a:cubicBezTo>
                  <a:cubicBezTo>
                    <a:pt x="14" y="252"/>
                    <a:pt x="36" y="272"/>
                    <a:pt x="58" y="279"/>
                  </a:cubicBezTo>
                  <a:cubicBezTo>
                    <a:pt x="61" y="280"/>
                    <a:pt x="63" y="281"/>
                    <a:pt x="64" y="282"/>
                  </a:cubicBezTo>
                  <a:cubicBezTo>
                    <a:pt x="57" y="277"/>
                    <a:pt x="49" y="271"/>
                    <a:pt x="41" y="266"/>
                  </a:cubicBezTo>
                  <a:cubicBezTo>
                    <a:pt x="76" y="305"/>
                    <a:pt x="116" y="287"/>
                    <a:pt x="135" y="245"/>
                  </a:cubicBezTo>
                  <a:cubicBezTo>
                    <a:pt x="126" y="256"/>
                    <a:pt x="117" y="267"/>
                    <a:pt x="108" y="278"/>
                  </a:cubicBezTo>
                  <a:cubicBezTo>
                    <a:pt x="131" y="264"/>
                    <a:pt x="150" y="244"/>
                    <a:pt x="150" y="216"/>
                  </a:cubicBezTo>
                  <a:cubicBezTo>
                    <a:pt x="150" y="192"/>
                    <a:pt x="152" y="196"/>
                    <a:pt x="154" y="172"/>
                  </a:cubicBezTo>
                  <a:cubicBezTo>
                    <a:pt x="153" y="186"/>
                    <a:pt x="158" y="165"/>
                    <a:pt x="158" y="163"/>
                  </a:cubicBezTo>
                  <a:cubicBezTo>
                    <a:pt x="153" y="175"/>
                    <a:pt x="163" y="156"/>
                    <a:pt x="163" y="155"/>
                  </a:cubicBezTo>
                  <a:cubicBezTo>
                    <a:pt x="167" y="149"/>
                    <a:pt x="174" y="141"/>
                    <a:pt x="184" y="134"/>
                  </a:cubicBezTo>
                  <a:cubicBezTo>
                    <a:pt x="214" y="113"/>
                    <a:pt x="229" y="79"/>
                    <a:pt x="211" y="45"/>
                  </a:cubicBezTo>
                  <a:cubicBezTo>
                    <a:pt x="195" y="14"/>
                    <a:pt x="153" y="1"/>
                    <a:pt x="122" y="1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6"/>
            <p:cNvSpPr/>
            <p:nvPr/>
          </p:nvSpPr>
          <p:spPr>
            <a:xfrm>
              <a:off x="2236650" y="1360325"/>
              <a:ext cx="8025" cy="20475"/>
            </a:xfrm>
            <a:custGeom>
              <a:avLst/>
              <a:gdLst/>
              <a:ahLst/>
              <a:cxnLst/>
              <a:rect l="l" t="t" r="r" b="b"/>
              <a:pathLst>
                <a:path w="321" h="819" extrusionOk="0">
                  <a:moveTo>
                    <a:pt x="270" y="659"/>
                  </a:moveTo>
                  <a:cubicBezTo>
                    <a:pt x="257" y="654"/>
                    <a:pt x="236" y="634"/>
                    <a:pt x="249" y="655"/>
                  </a:cubicBezTo>
                  <a:cubicBezTo>
                    <a:pt x="242" y="643"/>
                    <a:pt x="234" y="636"/>
                    <a:pt x="227" y="625"/>
                  </a:cubicBezTo>
                  <a:cubicBezTo>
                    <a:pt x="216" y="607"/>
                    <a:pt x="208" y="585"/>
                    <a:pt x="206" y="563"/>
                  </a:cubicBezTo>
                  <a:cubicBezTo>
                    <a:pt x="198" y="481"/>
                    <a:pt x="223" y="396"/>
                    <a:pt x="247" y="319"/>
                  </a:cubicBezTo>
                  <a:cubicBezTo>
                    <a:pt x="271" y="243"/>
                    <a:pt x="296" y="177"/>
                    <a:pt x="295" y="97"/>
                  </a:cubicBezTo>
                  <a:cubicBezTo>
                    <a:pt x="294" y="27"/>
                    <a:pt x="236" y="1"/>
                    <a:pt x="182" y="44"/>
                  </a:cubicBezTo>
                  <a:cubicBezTo>
                    <a:pt x="60" y="146"/>
                    <a:pt x="22" y="349"/>
                    <a:pt x="11" y="502"/>
                  </a:cubicBezTo>
                  <a:cubicBezTo>
                    <a:pt x="1" y="658"/>
                    <a:pt x="90" y="818"/>
                    <a:pt x="265" y="759"/>
                  </a:cubicBezTo>
                  <a:cubicBezTo>
                    <a:pt x="314" y="743"/>
                    <a:pt x="320" y="677"/>
                    <a:pt x="270" y="65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6"/>
            <p:cNvSpPr/>
            <p:nvPr/>
          </p:nvSpPr>
          <p:spPr>
            <a:xfrm>
              <a:off x="2247375" y="1349350"/>
              <a:ext cx="6150" cy="6200"/>
            </a:xfrm>
            <a:custGeom>
              <a:avLst/>
              <a:gdLst/>
              <a:ahLst/>
              <a:cxnLst/>
              <a:rect l="l" t="t" r="r" b="b"/>
              <a:pathLst>
                <a:path w="246" h="248" extrusionOk="0">
                  <a:moveTo>
                    <a:pt x="183" y="192"/>
                  </a:moveTo>
                  <a:cubicBezTo>
                    <a:pt x="189" y="184"/>
                    <a:pt x="187" y="185"/>
                    <a:pt x="179" y="196"/>
                  </a:cubicBezTo>
                  <a:cubicBezTo>
                    <a:pt x="182" y="192"/>
                    <a:pt x="186" y="188"/>
                    <a:pt x="190" y="185"/>
                  </a:cubicBezTo>
                  <a:cubicBezTo>
                    <a:pt x="206" y="170"/>
                    <a:pt x="213" y="154"/>
                    <a:pt x="221" y="135"/>
                  </a:cubicBezTo>
                  <a:cubicBezTo>
                    <a:pt x="213" y="147"/>
                    <a:pt x="206" y="160"/>
                    <a:pt x="198" y="172"/>
                  </a:cubicBezTo>
                  <a:cubicBezTo>
                    <a:pt x="208" y="161"/>
                    <a:pt x="219" y="149"/>
                    <a:pt x="227" y="137"/>
                  </a:cubicBezTo>
                  <a:cubicBezTo>
                    <a:pt x="245" y="114"/>
                    <a:pt x="246" y="84"/>
                    <a:pt x="239" y="59"/>
                  </a:cubicBezTo>
                  <a:cubicBezTo>
                    <a:pt x="228" y="20"/>
                    <a:pt x="193" y="1"/>
                    <a:pt x="155" y="7"/>
                  </a:cubicBezTo>
                  <a:cubicBezTo>
                    <a:pt x="146" y="8"/>
                    <a:pt x="150" y="8"/>
                    <a:pt x="164" y="6"/>
                  </a:cubicBezTo>
                  <a:cubicBezTo>
                    <a:pt x="147" y="6"/>
                    <a:pt x="131" y="8"/>
                    <a:pt x="117" y="18"/>
                  </a:cubicBezTo>
                  <a:cubicBezTo>
                    <a:pt x="96" y="33"/>
                    <a:pt x="94" y="35"/>
                    <a:pt x="109" y="24"/>
                  </a:cubicBezTo>
                  <a:cubicBezTo>
                    <a:pt x="100" y="30"/>
                    <a:pt x="93" y="29"/>
                    <a:pt x="115" y="25"/>
                  </a:cubicBezTo>
                  <a:cubicBezTo>
                    <a:pt x="77" y="32"/>
                    <a:pt x="48" y="63"/>
                    <a:pt x="28" y="95"/>
                  </a:cubicBezTo>
                  <a:cubicBezTo>
                    <a:pt x="0" y="136"/>
                    <a:pt x="16" y="194"/>
                    <a:pt x="57" y="221"/>
                  </a:cubicBezTo>
                  <a:cubicBezTo>
                    <a:pt x="100" y="248"/>
                    <a:pt x="156" y="233"/>
                    <a:pt x="183" y="19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6"/>
            <p:cNvSpPr/>
            <p:nvPr/>
          </p:nvSpPr>
          <p:spPr>
            <a:xfrm>
              <a:off x="2250275" y="1229400"/>
              <a:ext cx="38600" cy="25450"/>
            </a:xfrm>
            <a:custGeom>
              <a:avLst/>
              <a:gdLst/>
              <a:ahLst/>
              <a:cxnLst/>
              <a:rect l="l" t="t" r="r" b="b"/>
              <a:pathLst>
                <a:path w="1544" h="1018" extrusionOk="0">
                  <a:moveTo>
                    <a:pt x="75" y="263"/>
                  </a:moveTo>
                  <a:cubicBezTo>
                    <a:pt x="201" y="245"/>
                    <a:pt x="333" y="253"/>
                    <a:pt x="451" y="308"/>
                  </a:cubicBezTo>
                  <a:cubicBezTo>
                    <a:pt x="579" y="367"/>
                    <a:pt x="689" y="462"/>
                    <a:pt x="794" y="553"/>
                  </a:cubicBezTo>
                  <a:cubicBezTo>
                    <a:pt x="906" y="652"/>
                    <a:pt x="1016" y="752"/>
                    <a:pt x="1136" y="842"/>
                  </a:cubicBezTo>
                  <a:cubicBezTo>
                    <a:pt x="1240" y="919"/>
                    <a:pt x="1378" y="1017"/>
                    <a:pt x="1511" y="962"/>
                  </a:cubicBezTo>
                  <a:cubicBezTo>
                    <a:pt x="1543" y="949"/>
                    <a:pt x="1543" y="906"/>
                    <a:pt x="1524" y="883"/>
                  </a:cubicBezTo>
                  <a:cubicBezTo>
                    <a:pt x="1481" y="834"/>
                    <a:pt x="1424" y="807"/>
                    <a:pt x="1365" y="777"/>
                  </a:cubicBezTo>
                  <a:cubicBezTo>
                    <a:pt x="1302" y="743"/>
                    <a:pt x="1242" y="701"/>
                    <a:pt x="1185" y="657"/>
                  </a:cubicBezTo>
                  <a:cubicBezTo>
                    <a:pt x="1057" y="560"/>
                    <a:pt x="939" y="448"/>
                    <a:pt x="813" y="347"/>
                  </a:cubicBezTo>
                  <a:cubicBezTo>
                    <a:pt x="597" y="175"/>
                    <a:pt x="296" y="1"/>
                    <a:pt x="37" y="192"/>
                  </a:cubicBezTo>
                  <a:cubicBezTo>
                    <a:pt x="1" y="219"/>
                    <a:pt x="39" y="268"/>
                    <a:pt x="75" y="26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6"/>
            <p:cNvSpPr/>
            <p:nvPr/>
          </p:nvSpPr>
          <p:spPr>
            <a:xfrm>
              <a:off x="2294950" y="1252350"/>
              <a:ext cx="7050" cy="5075"/>
            </a:xfrm>
            <a:custGeom>
              <a:avLst/>
              <a:gdLst/>
              <a:ahLst/>
              <a:cxnLst/>
              <a:rect l="l" t="t" r="r" b="b"/>
              <a:pathLst>
                <a:path w="282" h="203" extrusionOk="0">
                  <a:moveTo>
                    <a:pt x="53" y="169"/>
                  </a:moveTo>
                  <a:cubicBezTo>
                    <a:pt x="78" y="187"/>
                    <a:pt x="105" y="193"/>
                    <a:pt x="134" y="199"/>
                  </a:cubicBezTo>
                  <a:cubicBezTo>
                    <a:pt x="158" y="203"/>
                    <a:pt x="191" y="202"/>
                    <a:pt x="214" y="196"/>
                  </a:cubicBezTo>
                  <a:cubicBezTo>
                    <a:pt x="240" y="188"/>
                    <a:pt x="262" y="171"/>
                    <a:pt x="270" y="144"/>
                  </a:cubicBezTo>
                  <a:cubicBezTo>
                    <a:pt x="281" y="109"/>
                    <a:pt x="265" y="77"/>
                    <a:pt x="237" y="56"/>
                  </a:cubicBezTo>
                  <a:cubicBezTo>
                    <a:pt x="204" y="31"/>
                    <a:pt x="161" y="33"/>
                    <a:pt x="124" y="16"/>
                  </a:cubicBezTo>
                  <a:cubicBezTo>
                    <a:pt x="90" y="0"/>
                    <a:pt x="45" y="22"/>
                    <a:pt x="27" y="52"/>
                  </a:cubicBezTo>
                  <a:cubicBezTo>
                    <a:pt x="1" y="93"/>
                    <a:pt x="17" y="141"/>
                    <a:pt x="53" y="16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6"/>
            <p:cNvSpPr/>
            <p:nvPr/>
          </p:nvSpPr>
          <p:spPr>
            <a:xfrm>
              <a:off x="2251400" y="1204725"/>
              <a:ext cx="7525" cy="6125"/>
            </a:xfrm>
            <a:custGeom>
              <a:avLst/>
              <a:gdLst/>
              <a:ahLst/>
              <a:cxnLst/>
              <a:rect l="l" t="t" r="r" b="b"/>
              <a:pathLst>
                <a:path w="301" h="245" extrusionOk="0">
                  <a:moveTo>
                    <a:pt x="119" y="231"/>
                  </a:moveTo>
                  <a:cubicBezTo>
                    <a:pt x="185" y="211"/>
                    <a:pt x="261" y="170"/>
                    <a:pt x="290" y="103"/>
                  </a:cubicBezTo>
                  <a:cubicBezTo>
                    <a:pt x="300" y="81"/>
                    <a:pt x="286" y="49"/>
                    <a:pt x="266" y="38"/>
                  </a:cubicBezTo>
                  <a:cubicBezTo>
                    <a:pt x="204" y="0"/>
                    <a:pt x="141" y="42"/>
                    <a:pt x="79" y="57"/>
                  </a:cubicBezTo>
                  <a:cubicBezTo>
                    <a:pt x="32" y="67"/>
                    <a:pt x="1" y="116"/>
                    <a:pt x="11" y="163"/>
                  </a:cubicBezTo>
                  <a:cubicBezTo>
                    <a:pt x="22" y="208"/>
                    <a:pt x="73" y="245"/>
                    <a:pt x="119" y="2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6"/>
            <p:cNvSpPr/>
            <p:nvPr/>
          </p:nvSpPr>
          <p:spPr>
            <a:xfrm>
              <a:off x="2198825" y="1222400"/>
              <a:ext cx="10825" cy="27425"/>
            </a:xfrm>
            <a:custGeom>
              <a:avLst/>
              <a:gdLst/>
              <a:ahLst/>
              <a:cxnLst/>
              <a:rect l="l" t="t" r="r" b="b"/>
              <a:pathLst>
                <a:path w="433" h="1097" extrusionOk="0">
                  <a:moveTo>
                    <a:pt x="227" y="31"/>
                  </a:moveTo>
                  <a:cubicBezTo>
                    <a:pt x="139" y="0"/>
                    <a:pt x="76" y="158"/>
                    <a:pt x="54" y="217"/>
                  </a:cubicBezTo>
                  <a:cubicBezTo>
                    <a:pt x="11" y="330"/>
                    <a:pt x="1" y="459"/>
                    <a:pt x="15" y="578"/>
                  </a:cubicBezTo>
                  <a:cubicBezTo>
                    <a:pt x="28" y="695"/>
                    <a:pt x="62" y="807"/>
                    <a:pt x="129" y="904"/>
                  </a:cubicBezTo>
                  <a:cubicBezTo>
                    <a:pt x="185" y="986"/>
                    <a:pt x="289" y="1096"/>
                    <a:pt x="399" y="1065"/>
                  </a:cubicBezTo>
                  <a:cubicBezTo>
                    <a:pt x="417" y="1060"/>
                    <a:pt x="433" y="1036"/>
                    <a:pt x="421" y="1018"/>
                  </a:cubicBezTo>
                  <a:cubicBezTo>
                    <a:pt x="368" y="942"/>
                    <a:pt x="278" y="908"/>
                    <a:pt x="224" y="831"/>
                  </a:cubicBezTo>
                  <a:cubicBezTo>
                    <a:pt x="162" y="743"/>
                    <a:pt x="133" y="633"/>
                    <a:pt x="127" y="528"/>
                  </a:cubicBezTo>
                  <a:cubicBezTo>
                    <a:pt x="120" y="421"/>
                    <a:pt x="139" y="315"/>
                    <a:pt x="179" y="217"/>
                  </a:cubicBezTo>
                  <a:cubicBezTo>
                    <a:pt x="191" y="188"/>
                    <a:pt x="287" y="51"/>
                    <a:pt x="227" y="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6"/>
            <p:cNvSpPr/>
            <p:nvPr/>
          </p:nvSpPr>
          <p:spPr>
            <a:xfrm>
              <a:off x="2210025" y="1210975"/>
              <a:ext cx="5400" cy="5650"/>
            </a:xfrm>
            <a:custGeom>
              <a:avLst/>
              <a:gdLst/>
              <a:ahLst/>
              <a:cxnLst/>
              <a:rect l="l" t="t" r="r" b="b"/>
              <a:pathLst>
                <a:path w="216" h="226" extrusionOk="0">
                  <a:moveTo>
                    <a:pt x="156" y="181"/>
                  </a:moveTo>
                  <a:cubicBezTo>
                    <a:pt x="175" y="143"/>
                    <a:pt x="215" y="100"/>
                    <a:pt x="203" y="57"/>
                  </a:cubicBezTo>
                  <a:cubicBezTo>
                    <a:pt x="202" y="67"/>
                    <a:pt x="202" y="79"/>
                    <a:pt x="201" y="89"/>
                  </a:cubicBezTo>
                  <a:cubicBezTo>
                    <a:pt x="198" y="100"/>
                    <a:pt x="212" y="59"/>
                    <a:pt x="209" y="72"/>
                  </a:cubicBezTo>
                  <a:cubicBezTo>
                    <a:pt x="211" y="61"/>
                    <a:pt x="213" y="51"/>
                    <a:pt x="213" y="42"/>
                  </a:cubicBezTo>
                  <a:cubicBezTo>
                    <a:pt x="214" y="19"/>
                    <a:pt x="198" y="5"/>
                    <a:pt x="177" y="3"/>
                  </a:cubicBezTo>
                  <a:cubicBezTo>
                    <a:pt x="168" y="1"/>
                    <a:pt x="162" y="1"/>
                    <a:pt x="152" y="2"/>
                  </a:cubicBezTo>
                  <a:cubicBezTo>
                    <a:pt x="145" y="2"/>
                    <a:pt x="138" y="4"/>
                    <a:pt x="131" y="8"/>
                  </a:cubicBezTo>
                  <a:cubicBezTo>
                    <a:pt x="125" y="10"/>
                    <a:pt x="124" y="11"/>
                    <a:pt x="129" y="10"/>
                  </a:cubicBezTo>
                  <a:cubicBezTo>
                    <a:pt x="139" y="10"/>
                    <a:pt x="150" y="10"/>
                    <a:pt x="161" y="11"/>
                  </a:cubicBezTo>
                  <a:cubicBezTo>
                    <a:pt x="121" y="3"/>
                    <a:pt x="95" y="17"/>
                    <a:pt x="69" y="46"/>
                  </a:cubicBezTo>
                  <a:cubicBezTo>
                    <a:pt x="54" y="63"/>
                    <a:pt x="40" y="81"/>
                    <a:pt x="26" y="99"/>
                  </a:cubicBezTo>
                  <a:cubicBezTo>
                    <a:pt x="1" y="133"/>
                    <a:pt x="17" y="184"/>
                    <a:pt x="50" y="204"/>
                  </a:cubicBezTo>
                  <a:cubicBezTo>
                    <a:pt x="83" y="225"/>
                    <a:pt x="137" y="217"/>
                    <a:pt x="156" y="18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6"/>
            <p:cNvSpPr/>
            <p:nvPr/>
          </p:nvSpPr>
          <p:spPr>
            <a:xfrm>
              <a:off x="2149775" y="1236875"/>
              <a:ext cx="40325" cy="20625"/>
            </a:xfrm>
            <a:custGeom>
              <a:avLst/>
              <a:gdLst/>
              <a:ahLst/>
              <a:cxnLst/>
              <a:rect l="l" t="t" r="r" b="b"/>
              <a:pathLst>
                <a:path w="1613" h="825" extrusionOk="0">
                  <a:moveTo>
                    <a:pt x="1518" y="33"/>
                  </a:moveTo>
                  <a:cubicBezTo>
                    <a:pt x="1468" y="67"/>
                    <a:pt x="1412" y="91"/>
                    <a:pt x="1360" y="122"/>
                  </a:cubicBezTo>
                  <a:cubicBezTo>
                    <a:pt x="1296" y="161"/>
                    <a:pt x="1237" y="210"/>
                    <a:pt x="1175" y="254"/>
                  </a:cubicBezTo>
                  <a:cubicBezTo>
                    <a:pt x="1045" y="348"/>
                    <a:pt x="910" y="435"/>
                    <a:pt x="766" y="507"/>
                  </a:cubicBezTo>
                  <a:cubicBezTo>
                    <a:pt x="625" y="576"/>
                    <a:pt x="472" y="626"/>
                    <a:pt x="314" y="634"/>
                  </a:cubicBezTo>
                  <a:cubicBezTo>
                    <a:pt x="255" y="637"/>
                    <a:pt x="1" y="571"/>
                    <a:pt x="30" y="701"/>
                  </a:cubicBezTo>
                  <a:cubicBezTo>
                    <a:pt x="59" y="825"/>
                    <a:pt x="315" y="788"/>
                    <a:pt x="402" y="779"/>
                  </a:cubicBezTo>
                  <a:cubicBezTo>
                    <a:pt x="554" y="764"/>
                    <a:pt x="703" y="708"/>
                    <a:pt x="841" y="646"/>
                  </a:cubicBezTo>
                  <a:cubicBezTo>
                    <a:pt x="986" y="579"/>
                    <a:pt x="1124" y="494"/>
                    <a:pt x="1255" y="402"/>
                  </a:cubicBezTo>
                  <a:cubicBezTo>
                    <a:pt x="1316" y="360"/>
                    <a:pt x="1381" y="317"/>
                    <a:pt x="1434" y="266"/>
                  </a:cubicBezTo>
                  <a:cubicBezTo>
                    <a:pt x="1484" y="218"/>
                    <a:pt x="1525" y="160"/>
                    <a:pt x="1575" y="111"/>
                  </a:cubicBezTo>
                  <a:cubicBezTo>
                    <a:pt x="1612" y="74"/>
                    <a:pt x="1565" y="0"/>
                    <a:pt x="1518" y="3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6"/>
            <p:cNvSpPr/>
            <p:nvPr/>
          </p:nvSpPr>
          <p:spPr>
            <a:xfrm>
              <a:off x="2140950" y="1253100"/>
              <a:ext cx="5175" cy="4850"/>
            </a:xfrm>
            <a:custGeom>
              <a:avLst/>
              <a:gdLst/>
              <a:ahLst/>
              <a:cxnLst/>
              <a:rect l="l" t="t" r="r" b="b"/>
              <a:pathLst>
                <a:path w="207" h="194" extrusionOk="0">
                  <a:moveTo>
                    <a:pt x="94" y="16"/>
                  </a:moveTo>
                  <a:cubicBezTo>
                    <a:pt x="92" y="16"/>
                    <a:pt x="90" y="17"/>
                    <a:pt x="86" y="17"/>
                  </a:cubicBezTo>
                  <a:cubicBezTo>
                    <a:pt x="95" y="16"/>
                    <a:pt x="103" y="16"/>
                    <a:pt x="111" y="15"/>
                  </a:cubicBezTo>
                  <a:cubicBezTo>
                    <a:pt x="109" y="15"/>
                    <a:pt x="107" y="15"/>
                    <a:pt x="106" y="15"/>
                  </a:cubicBezTo>
                  <a:cubicBezTo>
                    <a:pt x="114" y="16"/>
                    <a:pt x="121" y="17"/>
                    <a:pt x="128" y="18"/>
                  </a:cubicBezTo>
                  <a:cubicBezTo>
                    <a:pt x="127" y="18"/>
                    <a:pt x="125" y="18"/>
                    <a:pt x="122" y="17"/>
                  </a:cubicBezTo>
                  <a:cubicBezTo>
                    <a:pt x="129" y="20"/>
                    <a:pt x="136" y="23"/>
                    <a:pt x="143" y="26"/>
                  </a:cubicBezTo>
                  <a:cubicBezTo>
                    <a:pt x="142" y="25"/>
                    <a:pt x="141" y="25"/>
                    <a:pt x="140" y="24"/>
                  </a:cubicBezTo>
                  <a:cubicBezTo>
                    <a:pt x="145" y="29"/>
                    <a:pt x="151" y="33"/>
                    <a:pt x="156" y="38"/>
                  </a:cubicBezTo>
                  <a:cubicBezTo>
                    <a:pt x="155" y="36"/>
                    <a:pt x="153" y="34"/>
                    <a:pt x="151" y="32"/>
                  </a:cubicBezTo>
                  <a:cubicBezTo>
                    <a:pt x="137" y="13"/>
                    <a:pt x="112" y="6"/>
                    <a:pt x="91" y="4"/>
                  </a:cubicBezTo>
                  <a:cubicBezTo>
                    <a:pt x="63" y="1"/>
                    <a:pt x="28" y="18"/>
                    <a:pt x="15" y="44"/>
                  </a:cubicBezTo>
                  <a:cubicBezTo>
                    <a:pt x="7" y="59"/>
                    <a:pt x="3" y="69"/>
                    <a:pt x="2" y="87"/>
                  </a:cubicBezTo>
                  <a:cubicBezTo>
                    <a:pt x="1" y="105"/>
                    <a:pt x="5" y="118"/>
                    <a:pt x="13" y="134"/>
                  </a:cubicBezTo>
                  <a:cubicBezTo>
                    <a:pt x="18" y="143"/>
                    <a:pt x="25" y="153"/>
                    <a:pt x="32" y="161"/>
                  </a:cubicBezTo>
                  <a:cubicBezTo>
                    <a:pt x="47" y="173"/>
                    <a:pt x="59" y="182"/>
                    <a:pt x="78" y="187"/>
                  </a:cubicBezTo>
                  <a:cubicBezTo>
                    <a:pt x="100" y="194"/>
                    <a:pt x="112" y="191"/>
                    <a:pt x="135" y="190"/>
                  </a:cubicBezTo>
                  <a:cubicBezTo>
                    <a:pt x="156" y="187"/>
                    <a:pt x="179" y="168"/>
                    <a:pt x="190" y="149"/>
                  </a:cubicBezTo>
                  <a:cubicBezTo>
                    <a:pt x="203" y="130"/>
                    <a:pt x="207" y="106"/>
                    <a:pt x="202" y="82"/>
                  </a:cubicBezTo>
                  <a:cubicBezTo>
                    <a:pt x="191" y="37"/>
                    <a:pt x="142" y="2"/>
                    <a:pt x="94" y="1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6"/>
            <p:cNvSpPr/>
            <p:nvPr/>
          </p:nvSpPr>
          <p:spPr>
            <a:xfrm>
              <a:off x="2219725" y="1175050"/>
              <a:ext cx="4775" cy="9725"/>
            </a:xfrm>
            <a:custGeom>
              <a:avLst/>
              <a:gdLst/>
              <a:ahLst/>
              <a:cxnLst/>
              <a:rect l="l" t="t" r="r" b="b"/>
              <a:pathLst>
                <a:path w="191" h="389" extrusionOk="0">
                  <a:moveTo>
                    <a:pt x="61" y="53"/>
                  </a:moveTo>
                  <a:cubicBezTo>
                    <a:pt x="37" y="100"/>
                    <a:pt x="32" y="151"/>
                    <a:pt x="23" y="203"/>
                  </a:cubicBezTo>
                  <a:cubicBezTo>
                    <a:pt x="13" y="255"/>
                    <a:pt x="0" y="311"/>
                    <a:pt x="25" y="360"/>
                  </a:cubicBezTo>
                  <a:cubicBezTo>
                    <a:pt x="36" y="383"/>
                    <a:pt x="64" y="388"/>
                    <a:pt x="86" y="379"/>
                  </a:cubicBezTo>
                  <a:cubicBezTo>
                    <a:pt x="135" y="357"/>
                    <a:pt x="159" y="298"/>
                    <a:pt x="169" y="249"/>
                  </a:cubicBezTo>
                  <a:cubicBezTo>
                    <a:pt x="180" y="191"/>
                    <a:pt x="191" y="129"/>
                    <a:pt x="175" y="71"/>
                  </a:cubicBezTo>
                  <a:cubicBezTo>
                    <a:pt x="162" y="24"/>
                    <a:pt x="88" y="1"/>
                    <a:pt x="61" y="5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6"/>
            <p:cNvSpPr/>
            <p:nvPr/>
          </p:nvSpPr>
          <p:spPr>
            <a:xfrm>
              <a:off x="2171100" y="1281825"/>
              <a:ext cx="27875" cy="34375"/>
            </a:xfrm>
            <a:custGeom>
              <a:avLst/>
              <a:gdLst/>
              <a:ahLst/>
              <a:cxnLst/>
              <a:rect l="l" t="t" r="r" b="b"/>
              <a:pathLst>
                <a:path w="1115" h="1375" extrusionOk="0">
                  <a:moveTo>
                    <a:pt x="49" y="59"/>
                  </a:moveTo>
                  <a:cubicBezTo>
                    <a:pt x="1" y="198"/>
                    <a:pt x="33" y="383"/>
                    <a:pt x="67" y="523"/>
                  </a:cubicBezTo>
                  <a:cubicBezTo>
                    <a:pt x="105" y="673"/>
                    <a:pt x="171" y="817"/>
                    <a:pt x="262" y="941"/>
                  </a:cubicBezTo>
                  <a:cubicBezTo>
                    <a:pt x="353" y="1066"/>
                    <a:pt x="468" y="1169"/>
                    <a:pt x="604" y="1243"/>
                  </a:cubicBezTo>
                  <a:cubicBezTo>
                    <a:pt x="673" y="1281"/>
                    <a:pt x="748" y="1308"/>
                    <a:pt x="824" y="1327"/>
                  </a:cubicBezTo>
                  <a:cubicBezTo>
                    <a:pt x="903" y="1348"/>
                    <a:pt x="1004" y="1374"/>
                    <a:pt x="1078" y="1330"/>
                  </a:cubicBezTo>
                  <a:cubicBezTo>
                    <a:pt x="1113" y="1309"/>
                    <a:pt x="1115" y="1262"/>
                    <a:pt x="1082" y="1239"/>
                  </a:cubicBezTo>
                  <a:cubicBezTo>
                    <a:pt x="1025" y="1201"/>
                    <a:pt x="955" y="1204"/>
                    <a:pt x="890" y="1191"/>
                  </a:cubicBezTo>
                  <a:cubicBezTo>
                    <a:pt x="818" y="1177"/>
                    <a:pt x="748" y="1152"/>
                    <a:pt x="682" y="1119"/>
                  </a:cubicBezTo>
                  <a:cubicBezTo>
                    <a:pt x="562" y="1057"/>
                    <a:pt x="463" y="965"/>
                    <a:pt x="381" y="858"/>
                  </a:cubicBezTo>
                  <a:cubicBezTo>
                    <a:pt x="299" y="750"/>
                    <a:pt x="245" y="620"/>
                    <a:pt x="211" y="490"/>
                  </a:cubicBezTo>
                  <a:cubicBezTo>
                    <a:pt x="192" y="420"/>
                    <a:pt x="180" y="347"/>
                    <a:pt x="174" y="275"/>
                  </a:cubicBezTo>
                  <a:cubicBezTo>
                    <a:pt x="167" y="204"/>
                    <a:pt x="175" y="134"/>
                    <a:pt x="164" y="63"/>
                  </a:cubicBezTo>
                  <a:cubicBezTo>
                    <a:pt x="154" y="1"/>
                    <a:pt x="67" y="5"/>
                    <a:pt x="49" y="5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6"/>
            <p:cNvSpPr/>
            <p:nvPr/>
          </p:nvSpPr>
          <p:spPr>
            <a:xfrm>
              <a:off x="2204325" y="1316425"/>
              <a:ext cx="6125" cy="4675"/>
            </a:xfrm>
            <a:custGeom>
              <a:avLst/>
              <a:gdLst/>
              <a:ahLst/>
              <a:cxnLst/>
              <a:rect l="l" t="t" r="r" b="b"/>
              <a:pathLst>
                <a:path w="245" h="187" extrusionOk="0">
                  <a:moveTo>
                    <a:pt x="61" y="130"/>
                  </a:moveTo>
                  <a:cubicBezTo>
                    <a:pt x="109" y="159"/>
                    <a:pt x="159" y="186"/>
                    <a:pt x="215" y="165"/>
                  </a:cubicBezTo>
                  <a:cubicBezTo>
                    <a:pt x="235" y="158"/>
                    <a:pt x="244" y="136"/>
                    <a:pt x="229" y="119"/>
                  </a:cubicBezTo>
                  <a:cubicBezTo>
                    <a:pt x="221" y="109"/>
                    <a:pt x="213" y="100"/>
                    <a:pt x="201" y="93"/>
                  </a:cubicBezTo>
                  <a:cubicBezTo>
                    <a:pt x="202" y="95"/>
                    <a:pt x="203" y="97"/>
                    <a:pt x="204" y="98"/>
                  </a:cubicBezTo>
                  <a:cubicBezTo>
                    <a:pt x="200" y="91"/>
                    <a:pt x="194" y="84"/>
                    <a:pt x="187" y="79"/>
                  </a:cubicBezTo>
                  <a:cubicBezTo>
                    <a:pt x="181" y="76"/>
                    <a:pt x="175" y="73"/>
                    <a:pt x="170" y="70"/>
                  </a:cubicBezTo>
                  <a:cubicBezTo>
                    <a:pt x="153" y="60"/>
                    <a:pt x="135" y="50"/>
                    <a:pt x="119" y="38"/>
                  </a:cubicBezTo>
                  <a:cubicBezTo>
                    <a:pt x="60" y="0"/>
                    <a:pt x="1" y="94"/>
                    <a:pt x="61" y="13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6"/>
            <p:cNvSpPr/>
            <p:nvPr/>
          </p:nvSpPr>
          <p:spPr>
            <a:xfrm>
              <a:off x="2178125" y="1342150"/>
              <a:ext cx="8275" cy="12575"/>
            </a:xfrm>
            <a:custGeom>
              <a:avLst/>
              <a:gdLst/>
              <a:ahLst/>
              <a:cxnLst/>
              <a:rect l="l" t="t" r="r" b="b"/>
              <a:pathLst>
                <a:path w="331" h="503" extrusionOk="0">
                  <a:moveTo>
                    <a:pt x="255" y="14"/>
                  </a:moveTo>
                  <a:cubicBezTo>
                    <a:pt x="172" y="41"/>
                    <a:pt x="102" y="110"/>
                    <a:pt x="71" y="192"/>
                  </a:cubicBezTo>
                  <a:cubicBezTo>
                    <a:pt x="39" y="273"/>
                    <a:pt x="1" y="411"/>
                    <a:pt x="76" y="479"/>
                  </a:cubicBezTo>
                  <a:cubicBezTo>
                    <a:pt x="95" y="496"/>
                    <a:pt x="127" y="503"/>
                    <a:pt x="146" y="482"/>
                  </a:cubicBezTo>
                  <a:cubicBezTo>
                    <a:pt x="197" y="426"/>
                    <a:pt x="189" y="344"/>
                    <a:pt x="208" y="274"/>
                  </a:cubicBezTo>
                  <a:cubicBezTo>
                    <a:pt x="227" y="202"/>
                    <a:pt x="265" y="146"/>
                    <a:pt x="307" y="87"/>
                  </a:cubicBezTo>
                  <a:cubicBezTo>
                    <a:pt x="331" y="54"/>
                    <a:pt x="295" y="0"/>
                    <a:pt x="255" y="1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6"/>
            <p:cNvSpPr/>
            <p:nvPr/>
          </p:nvSpPr>
          <p:spPr>
            <a:xfrm>
              <a:off x="2261075" y="1366550"/>
              <a:ext cx="18650" cy="5875"/>
            </a:xfrm>
            <a:custGeom>
              <a:avLst/>
              <a:gdLst/>
              <a:ahLst/>
              <a:cxnLst/>
              <a:rect l="l" t="t" r="r" b="b"/>
              <a:pathLst>
                <a:path w="746" h="235" extrusionOk="0">
                  <a:moveTo>
                    <a:pt x="69" y="220"/>
                  </a:moveTo>
                  <a:cubicBezTo>
                    <a:pt x="183" y="235"/>
                    <a:pt x="293" y="229"/>
                    <a:pt x="408" y="212"/>
                  </a:cubicBezTo>
                  <a:cubicBezTo>
                    <a:pt x="505" y="198"/>
                    <a:pt x="657" y="193"/>
                    <a:pt x="724" y="112"/>
                  </a:cubicBezTo>
                  <a:cubicBezTo>
                    <a:pt x="746" y="86"/>
                    <a:pt x="739" y="55"/>
                    <a:pt x="708" y="42"/>
                  </a:cubicBezTo>
                  <a:cubicBezTo>
                    <a:pt x="618" y="1"/>
                    <a:pt x="497" y="54"/>
                    <a:pt x="405" y="72"/>
                  </a:cubicBezTo>
                  <a:cubicBezTo>
                    <a:pt x="292" y="95"/>
                    <a:pt x="175" y="110"/>
                    <a:pt x="59" y="122"/>
                  </a:cubicBezTo>
                  <a:cubicBezTo>
                    <a:pt x="1" y="128"/>
                    <a:pt x="17" y="213"/>
                    <a:pt x="69" y="22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6"/>
            <p:cNvSpPr/>
            <p:nvPr/>
          </p:nvSpPr>
          <p:spPr>
            <a:xfrm>
              <a:off x="2289225" y="1362750"/>
              <a:ext cx="6325" cy="4950"/>
            </a:xfrm>
            <a:custGeom>
              <a:avLst/>
              <a:gdLst/>
              <a:ahLst/>
              <a:cxnLst/>
              <a:rect l="l" t="t" r="r" b="b"/>
              <a:pathLst>
                <a:path w="253" h="198" extrusionOk="0">
                  <a:moveTo>
                    <a:pt x="33" y="67"/>
                  </a:moveTo>
                  <a:cubicBezTo>
                    <a:pt x="5" y="99"/>
                    <a:pt x="0" y="134"/>
                    <a:pt x="26" y="171"/>
                  </a:cubicBezTo>
                  <a:cubicBezTo>
                    <a:pt x="43" y="194"/>
                    <a:pt x="78" y="197"/>
                    <a:pt x="103" y="190"/>
                  </a:cubicBezTo>
                  <a:cubicBezTo>
                    <a:pt x="122" y="185"/>
                    <a:pt x="140" y="173"/>
                    <a:pt x="157" y="162"/>
                  </a:cubicBezTo>
                  <a:cubicBezTo>
                    <a:pt x="178" y="150"/>
                    <a:pt x="198" y="137"/>
                    <a:pt x="218" y="122"/>
                  </a:cubicBezTo>
                  <a:cubicBezTo>
                    <a:pt x="208" y="129"/>
                    <a:pt x="212" y="126"/>
                    <a:pt x="226" y="116"/>
                  </a:cubicBezTo>
                  <a:cubicBezTo>
                    <a:pt x="235" y="108"/>
                    <a:pt x="243" y="96"/>
                    <a:pt x="246" y="85"/>
                  </a:cubicBezTo>
                  <a:cubicBezTo>
                    <a:pt x="253" y="65"/>
                    <a:pt x="250" y="40"/>
                    <a:pt x="234" y="25"/>
                  </a:cubicBezTo>
                  <a:cubicBezTo>
                    <a:pt x="207" y="1"/>
                    <a:pt x="178" y="2"/>
                    <a:pt x="145" y="10"/>
                  </a:cubicBezTo>
                  <a:cubicBezTo>
                    <a:pt x="122" y="16"/>
                    <a:pt x="101" y="30"/>
                    <a:pt x="81" y="43"/>
                  </a:cubicBezTo>
                  <a:cubicBezTo>
                    <a:pt x="74" y="47"/>
                    <a:pt x="67" y="50"/>
                    <a:pt x="60" y="55"/>
                  </a:cubicBezTo>
                  <a:cubicBezTo>
                    <a:pt x="52" y="59"/>
                    <a:pt x="47" y="63"/>
                    <a:pt x="39" y="69"/>
                  </a:cubicBezTo>
                  <a:cubicBezTo>
                    <a:pt x="56" y="56"/>
                    <a:pt x="51" y="61"/>
                    <a:pt x="46" y="63"/>
                  </a:cubicBezTo>
                  <a:cubicBezTo>
                    <a:pt x="58" y="60"/>
                    <a:pt x="70" y="57"/>
                    <a:pt x="81" y="55"/>
                  </a:cubicBezTo>
                  <a:lnTo>
                    <a:pt x="81" y="55"/>
                  </a:lnTo>
                  <a:cubicBezTo>
                    <a:pt x="92" y="58"/>
                    <a:pt x="103" y="62"/>
                    <a:pt x="115" y="65"/>
                  </a:cubicBezTo>
                  <a:cubicBezTo>
                    <a:pt x="114" y="65"/>
                    <a:pt x="114" y="65"/>
                    <a:pt x="114" y="65"/>
                  </a:cubicBezTo>
                  <a:cubicBezTo>
                    <a:pt x="124" y="79"/>
                    <a:pt x="134" y="94"/>
                    <a:pt x="144" y="108"/>
                  </a:cubicBezTo>
                  <a:cubicBezTo>
                    <a:pt x="140" y="140"/>
                    <a:pt x="140" y="149"/>
                    <a:pt x="144" y="137"/>
                  </a:cubicBezTo>
                  <a:cubicBezTo>
                    <a:pt x="165" y="76"/>
                    <a:pt x="79" y="16"/>
                    <a:pt x="33" y="6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6"/>
            <p:cNvSpPr/>
            <p:nvPr/>
          </p:nvSpPr>
          <p:spPr>
            <a:xfrm>
              <a:off x="2316025" y="1330525"/>
              <a:ext cx="8775" cy="5750"/>
            </a:xfrm>
            <a:custGeom>
              <a:avLst/>
              <a:gdLst/>
              <a:ahLst/>
              <a:cxnLst/>
              <a:rect l="l" t="t" r="r" b="b"/>
              <a:pathLst>
                <a:path w="351" h="230" extrusionOk="0">
                  <a:moveTo>
                    <a:pt x="345" y="180"/>
                  </a:moveTo>
                  <a:cubicBezTo>
                    <a:pt x="326" y="166"/>
                    <a:pt x="312" y="146"/>
                    <a:pt x="292" y="133"/>
                  </a:cubicBezTo>
                  <a:cubicBezTo>
                    <a:pt x="265" y="115"/>
                    <a:pt x="234" y="102"/>
                    <a:pt x="207" y="87"/>
                  </a:cubicBezTo>
                  <a:cubicBezTo>
                    <a:pt x="155" y="58"/>
                    <a:pt x="103" y="35"/>
                    <a:pt x="48" y="12"/>
                  </a:cubicBezTo>
                  <a:cubicBezTo>
                    <a:pt x="22" y="1"/>
                    <a:pt x="0" y="34"/>
                    <a:pt x="12" y="56"/>
                  </a:cubicBezTo>
                  <a:cubicBezTo>
                    <a:pt x="45" y="119"/>
                    <a:pt x="94" y="166"/>
                    <a:pt x="158" y="196"/>
                  </a:cubicBezTo>
                  <a:cubicBezTo>
                    <a:pt x="193" y="211"/>
                    <a:pt x="227" y="218"/>
                    <a:pt x="263" y="224"/>
                  </a:cubicBezTo>
                  <a:cubicBezTo>
                    <a:pt x="297" y="230"/>
                    <a:pt x="319" y="210"/>
                    <a:pt x="344" y="194"/>
                  </a:cubicBezTo>
                  <a:cubicBezTo>
                    <a:pt x="351" y="191"/>
                    <a:pt x="351" y="184"/>
                    <a:pt x="345"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6"/>
            <p:cNvSpPr/>
            <p:nvPr/>
          </p:nvSpPr>
          <p:spPr>
            <a:xfrm>
              <a:off x="2312500" y="1302000"/>
              <a:ext cx="8500" cy="14250"/>
            </a:xfrm>
            <a:custGeom>
              <a:avLst/>
              <a:gdLst/>
              <a:ahLst/>
              <a:cxnLst/>
              <a:rect l="l" t="t" r="r" b="b"/>
              <a:pathLst>
                <a:path w="340" h="570" extrusionOk="0">
                  <a:moveTo>
                    <a:pt x="83" y="29"/>
                  </a:moveTo>
                  <a:cubicBezTo>
                    <a:pt x="52" y="78"/>
                    <a:pt x="22" y="104"/>
                    <a:pt x="10" y="165"/>
                  </a:cubicBezTo>
                  <a:cubicBezTo>
                    <a:pt x="0" y="221"/>
                    <a:pt x="7" y="273"/>
                    <a:pt x="24" y="326"/>
                  </a:cubicBezTo>
                  <a:cubicBezTo>
                    <a:pt x="59" y="428"/>
                    <a:pt x="179" y="569"/>
                    <a:pt x="299" y="529"/>
                  </a:cubicBezTo>
                  <a:cubicBezTo>
                    <a:pt x="328" y="519"/>
                    <a:pt x="340" y="493"/>
                    <a:pt x="328" y="464"/>
                  </a:cubicBezTo>
                  <a:cubicBezTo>
                    <a:pt x="297" y="389"/>
                    <a:pt x="210" y="346"/>
                    <a:pt x="169" y="271"/>
                  </a:cubicBezTo>
                  <a:cubicBezTo>
                    <a:pt x="141" y="220"/>
                    <a:pt x="119" y="110"/>
                    <a:pt x="134" y="52"/>
                  </a:cubicBezTo>
                  <a:cubicBezTo>
                    <a:pt x="143" y="21"/>
                    <a:pt x="101" y="1"/>
                    <a:pt x="83" y="2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6"/>
            <p:cNvSpPr/>
            <p:nvPr/>
          </p:nvSpPr>
          <p:spPr>
            <a:xfrm>
              <a:off x="2099925" y="1178750"/>
              <a:ext cx="53575" cy="176775"/>
            </a:xfrm>
            <a:custGeom>
              <a:avLst/>
              <a:gdLst/>
              <a:ahLst/>
              <a:cxnLst/>
              <a:rect l="l" t="t" r="r" b="b"/>
              <a:pathLst>
                <a:path w="2143" h="7071" extrusionOk="0">
                  <a:moveTo>
                    <a:pt x="2085" y="2"/>
                  </a:moveTo>
                  <a:cubicBezTo>
                    <a:pt x="1776" y="0"/>
                    <a:pt x="1515" y="251"/>
                    <a:pt x="1321" y="466"/>
                  </a:cubicBezTo>
                  <a:cubicBezTo>
                    <a:pt x="1065" y="748"/>
                    <a:pt x="860" y="1074"/>
                    <a:pt x="681" y="1409"/>
                  </a:cubicBezTo>
                  <a:cubicBezTo>
                    <a:pt x="511" y="1725"/>
                    <a:pt x="365" y="2056"/>
                    <a:pt x="252" y="2395"/>
                  </a:cubicBezTo>
                  <a:cubicBezTo>
                    <a:pt x="132" y="2755"/>
                    <a:pt x="82" y="3135"/>
                    <a:pt x="51" y="3510"/>
                  </a:cubicBezTo>
                  <a:cubicBezTo>
                    <a:pt x="0" y="4137"/>
                    <a:pt x="28" y="4787"/>
                    <a:pt x="188" y="5397"/>
                  </a:cubicBezTo>
                  <a:cubicBezTo>
                    <a:pt x="265" y="5689"/>
                    <a:pt x="383" y="5959"/>
                    <a:pt x="532" y="6220"/>
                  </a:cubicBezTo>
                  <a:cubicBezTo>
                    <a:pt x="693" y="6502"/>
                    <a:pt x="876" y="6819"/>
                    <a:pt x="1144" y="7011"/>
                  </a:cubicBezTo>
                  <a:cubicBezTo>
                    <a:pt x="1227" y="7071"/>
                    <a:pt x="1305" y="6954"/>
                    <a:pt x="1250" y="6883"/>
                  </a:cubicBezTo>
                  <a:cubicBezTo>
                    <a:pt x="1095" y="6684"/>
                    <a:pt x="933" y="6497"/>
                    <a:pt x="798" y="6282"/>
                  </a:cubicBezTo>
                  <a:cubicBezTo>
                    <a:pt x="672" y="6085"/>
                    <a:pt x="558" y="5882"/>
                    <a:pt x="471" y="5663"/>
                  </a:cubicBezTo>
                  <a:cubicBezTo>
                    <a:pt x="299" y="5230"/>
                    <a:pt x="230" y="4752"/>
                    <a:pt x="211" y="4289"/>
                  </a:cubicBezTo>
                  <a:cubicBezTo>
                    <a:pt x="193" y="3825"/>
                    <a:pt x="225" y="3356"/>
                    <a:pt x="306" y="2898"/>
                  </a:cubicBezTo>
                  <a:cubicBezTo>
                    <a:pt x="363" y="2578"/>
                    <a:pt x="473" y="2272"/>
                    <a:pt x="601" y="1974"/>
                  </a:cubicBezTo>
                  <a:cubicBezTo>
                    <a:pt x="777" y="1566"/>
                    <a:pt x="994" y="1170"/>
                    <a:pt x="1260" y="813"/>
                  </a:cubicBezTo>
                  <a:cubicBezTo>
                    <a:pt x="1489" y="505"/>
                    <a:pt x="1763" y="261"/>
                    <a:pt x="2104" y="85"/>
                  </a:cubicBezTo>
                  <a:cubicBezTo>
                    <a:pt x="2142" y="66"/>
                    <a:pt x="2129" y="2"/>
                    <a:pt x="2085" y="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6"/>
            <p:cNvSpPr/>
            <p:nvPr/>
          </p:nvSpPr>
          <p:spPr>
            <a:xfrm>
              <a:off x="2136175" y="1359550"/>
              <a:ext cx="9175" cy="8425"/>
            </a:xfrm>
            <a:custGeom>
              <a:avLst/>
              <a:gdLst/>
              <a:ahLst/>
              <a:cxnLst/>
              <a:rect l="l" t="t" r="r" b="b"/>
              <a:pathLst>
                <a:path w="367" h="337" extrusionOk="0">
                  <a:moveTo>
                    <a:pt x="39" y="142"/>
                  </a:moveTo>
                  <a:cubicBezTo>
                    <a:pt x="69" y="204"/>
                    <a:pt x="108" y="256"/>
                    <a:pt x="163" y="297"/>
                  </a:cubicBezTo>
                  <a:cubicBezTo>
                    <a:pt x="190" y="317"/>
                    <a:pt x="222" y="330"/>
                    <a:pt x="255" y="333"/>
                  </a:cubicBezTo>
                  <a:cubicBezTo>
                    <a:pt x="274" y="336"/>
                    <a:pt x="294" y="337"/>
                    <a:pt x="312" y="327"/>
                  </a:cubicBezTo>
                  <a:cubicBezTo>
                    <a:pt x="329" y="315"/>
                    <a:pt x="330" y="313"/>
                    <a:pt x="313" y="324"/>
                  </a:cubicBezTo>
                  <a:cubicBezTo>
                    <a:pt x="326" y="320"/>
                    <a:pt x="334" y="314"/>
                    <a:pt x="345" y="306"/>
                  </a:cubicBezTo>
                  <a:cubicBezTo>
                    <a:pt x="367" y="290"/>
                    <a:pt x="364" y="258"/>
                    <a:pt x="346" y="240"/>
                  </a:cubicBezTo>
                  <a:cubicBezTo>
                    <a:pt x="342" y="234"/>
                    <a:pt x="336" y="229"/>
                    <a:pt x="330" y="226"/>
                  </a:cubicBezTo>
                  <a:cubicBezTo>
                    <a:pt x="342" y="240"/>
                    <a:pt x="341" y="239"/>
                    <a:pt x="328" y="221"/>
                  </a:cubicBezTo>
                  <a:cubicBezTo>
                    <a:pt x="315" y="207"/>
                    <a:pt x="295" y="201"/>
                    <a:pt x="277" y="192"/>
                  </a:cubicBezTo>
                  <a:cubicBezTo>
                    <a:pt x="223" y="167"/>
                    <a:pt x="188" y="129"/>
                    <a:pt x="160" y="77"/>
                  </a:cubicBezTo>
                  <a:cubicBezTo>
                    <a:pt x="116" y="0"/>
                    <a:pt x="1" y="62"/>
                    <a:pt x="39" y="14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6"/>
            <p:cNvSpPr/>
            <p:nvPr/>
          </p:nvSpPr>
          <p:spPr>
            <a:xfrm>
              <a:off x="2082625" y="1220200"/>
              <a:ext cx="17200" cy="60850"/>
            </a:xfrm>
            <a:custGeom>
              <a:avLst/>
              <a:gdLst/>
              <a:ahLst/>
              <a:cxnLst/>
              <a:rect l="l" t="t" r="r" b="b"/>
              <a:pathLst>
                <a:path w="688" h="2434" extrusionOk="0">
                  <a:moveTo>
                    <a:pt x="641" y="9"/>
                  </a:moveTo>
                  <a:cubicBezTo>
                    <a:pt x="463" y="89"/>
                    <a:pt x="361" y="259"/>
                    <a:pt x="282" y="431"/>
                  </a:cubicBezTo>
                  <a:cubicBezTo>
                    <a:pt x="184" y="643"/>
                    <a:pt x="130" y="874"/>
                    <a:pt x="91" y="1104"/>
                  </a:cubicBezTo>
                  <a:cubicBezTo>
                    <a:pt x="51" y="1338"/>
                    <a:pt x="29" y="1575"/>
                    <a:pt x="20" y="1813"/>
                  </a:cubicBezTo>
                  <a:cubicBezTo>
                    <a:pt x="16" y="1925"/>
                    <a:pt x="16" y="2036"/>
                    <a:pt x="18" y="2147"/>
                  </a:cubicBezTo>
                  <a:cubicBezTo>
                    <a:pt x="18" y="2228"/>
                    <a:pt x="0" y="2353"/>
                    <a:pt x="61" y="2414"/>
                  </a:cubicBezTo>
                  <a:cubicBezTo>
                    <a:pt x="80" y="2434"/>
                    <a:pt x="108" y="2429"/>
                    <a:pt x="124" y="2408"/>
                  </a:cubicBezTo>
                  <a:cubicBezTo>
                    <a:pt x="171" y="2347"/>
                    <a:pt x="145" y="2245"/>
                    <a:pt x="143" y="2173"/>
                  </a:cubicBezTo>
                  <a:cubicBezTo>
                    <a:pt x="140" y="2070"/>
                    <a:pt x="140" y="1966"/>
                    <a:pt x="142" y="1863"/>
                  </a:cubicBezTo>
                  <a:cubicBezTo>
                    <a:pt x="148" y="1633"/>
                    <a:pt x="166" y="1404"/>
                    <a:pt x="200" y="1178"/>
                  </a:cubicBezTo>
                  <a:cubicBezTo>
                    <a:pt x="264" y="757"/>
                    <a:pt x="410" y="377"/>
                    <a:pt x="671" y="41"/>
                  </a:cubicBezTo>
                  <a:cubicBezTo>
                    <a:pt x="687" y="21"/>
                    <a:pt x="660" y="0"/>
                    <a:pt x="641" y="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6"/>
            <p:cNvSpPr/>
            <p:nvPr/>
          </p:nvSpPr>
          <p:spPr>
            <a:xfrm>
              <a:off x="2367575" y="1190425"/>
              <a:ext cx="45750" cy="186275"/>
            </a:xfrm>
            <a:custGeom>
              <a:avLst/>
              <a:gdLst/>
              <a:ahLst/>
              <a:cxnLst/>
              <a:rect l="l" t="t" r="r" b="b"/>
              <a:pathLst>
                <a:path w="1830" h="7451" extrusionOk="0">
                  <a:moveTo>
                    <a:pt x="416" y="52"/>
                  </a:moveTo>
                  <a:cubicBezTo>
                    <a:pt x="415" y="293"/>
                    <a:pt x="562" y="496"/>
                    <a:pt x="685" y="692"/>
                  </a:cubicBezTo>
                  <a:cubicBezTo>
                    <a:pt x="823" y="910"/>
                    <a:pt x="921" y="1149"/>
                    <a:pt x="1016" y="1389"/>
                  </a:cubicBezTo>
                  <a:cubicBezTo>
                    <a:pt x="1215" y="1892"/>
                    <a:pt x="1368" y="2415"/>
                    <a:pt x="1508" y="2938"/>
                  </a:cubicBezTo>
                  <a:cubicBezTo>
                    <a:pt x="1744" y="3819"/>
                    <a:pt x="1611" y="4754"/>
                    <a:pt x="1269" y="5588"/>
                  </a:cubicBezTo>
                  <a:cubicBezTo>
                    <a:pt x="1137" y="5911"/>
                    <a:pt x="965" y="6218"/>
                    <a:pt x="774" y="6508"/>
                  </a:cubicBezTo>
                  <a:cubicBezTo>
                    <a:pt x="570" y="6817"/>
                    <a:pt x="340" y="7142"/>
                    <a:pt x="38" y="7363"/>
                  </a:cubicBezTo>
                  <a:cubicBezTo>
                    <a:pt x="1" y="7391"/>
                    <a:pt x="38" y="7451"/>
                    <a:pt x="80" y="7441"/>
                  </a:cubicBezTo>
                  <a:cubicBezTo>
                    <a:pt x="319" y="7381"/>
                    <a:pt x="490" y="7215"/>
                    <a:pt x="640" y="7026"/>
                  </a:cubicBezTo>
                  <a:cubicBezTo>
                    <a:pt x="785" y="6843"/>
                    <a:pt x="918" y="6647"/>
                    <a:pt x="1041" y="6448"/>
                  </a:cubicBezTo>
                  <a:cubicBezTo>
                    <a:pt x="1279" y="6062"/>
                    <a:pt x="1474" y="5645"/>
                    <a:pt x="1613" y="5213"/>
                  </a:cubicBezTo>
                  <a:cubicBezTo>
                    <a:pt x="1752" y="4786"/>
                    <a:pt x="1827" y="4338"/>
                    <a:pt x="1828" y="3889"/>
                  </a:cubicBezTo>
                  <a:cubicBezTo>
                    <a:pt x="1830" y="3412"/>
                    <a:pt x="1723" y="2964"/>
                    <a:pt x="1593" y="2508"/>
                  </a:cubicBezTo>
                  <a:cubicBezTo>
                    <a:pt x="1463" y="2057"/>
                    <a:pt x="1312" y="1613"/>
                    <a:pt x="1125" y="1183"/>
                  </a:cubicBezTo>
                  <a:cubicBezTo>
                    <a:pt x="1039" y="984"/>
                    <a:pt x="946" y="797"/>
                    <a:pt x="823" y="618"/>
                  </a:cubicBezTo>
                  <a:cubicBezTo>
                    <a:pt x="698" y="435"/>
                    <a:pt x="574" y="254"/>
                    <a:pt x="499" y="44"/>
                  </a:cubicBezTo>
                  <a:cubicBezTo>
                    <a:pt x="485" y="3"/>
                    <a:pt x="417" y="0"/>
                    <a:pt x="416" y="5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6"/>
            <p:cNvSpPr/>
            <p:nvPr/>
          </p:nvSpPr>
          <p:spPr>
            <a:xfrm>
              <a:off x="2419025" y="1273625"/>
              <a:ext cx="8075" cy="52775"/>
            </a:xfrm>
            <a:custGeom>
              <a:avLst/>
              <a:gdLst/>
              <a:ahLst/>
              <a:cxnLst/>
              <a:rect l="l" t="t" r="r" b="b"/>
              <a:pathLst>
                <a:path w="323" h="2111" extrusionOk="0">
                  <a:moveTo>
                    <a:pt x="114" y="57"/>
                  </a:moveTo>
                  <a:cubicBezTo>
                    <a:pt x="120" y="216"/>
                    <a:pt x="114" y="374"/>
                    <a:pt x="127" y="535"/>
                  </a:cubicBezTo>
                  <a:cubicBezTo>
                    <a:pt x="141" y="705"/>
                    <a:pt x="150" y="876"/>
                    <a:pt x="152" y="1047"/>
                  </a:cubicBezTo>
                  <a:cubicBezTo>
                    <a:pt x="154" y="1218"/>
                    <a:pt x="144" y="1389"/>
                    <a:pt x="119" y="1557"/>
                  </a:cubicBezTo>
                  <a:cubicBezTo>
                    <a:pt x="106" y="1646"/>
                    <a:pt x="85" y="1732"/>
                    <a:pt x="59" y="1817"/>
                  </a:cubicBezTo>
                  <a:cubicBezTo>
                    <a:pt x="36" y="1895"/>
                    <a:pt x="1" y="1970"/>
                    <a:pt x="10" y="2053"/>
                  </a:cubicBezTo>
                  <a:cubicBezTo>
                    <a:pt x="17" y="2107"/>
                    <a:pt x="82" y="2110"/>
                    <a:pt x="116" y="2085"/>
                  </a:cubicBezTo>
                  <a:cubicBezTo>
                    <a:pt x="183" y="2037"/>
                    <a:pt x="207" y="1946"/>
                    <a:pt x="230" y="1871"/>
                  </a:cubicBezTo>
                  <a:cubicBezTo>
                    <a:pt x="255" y="1788"/>
                    <a:pt x="271" y="1703"/>
                    <a:pt x="286" y="1618"/>
                  </a:cubicBezTo>
                  <a:cubicBezTo>
                    <a:pt x="316" y="1441"/>
                    <a:pt x="323" y="1261"/>
                    <a:pt x="321" y="1082"/>
                  </a:cubicBezTo>
                  <a:cubicBezTo>
                    <a:pt x="319" y="903"/>
                    <a:pt x="303" y="725"/>
                    <a:pt x="285" y="547"/>
                  </a:cubicBezTo>
                  <a:cubicBezTo>
                    <a:pt x="267" y="378"/>
                    <a:pt x="226" y="215"/>
                    <a:pt x="199" y="49"/>
                  </a:cubicBezTo>
                  <a:cubicBezTo>
                    <a:pt x="191" y="1"/>
                    <a:pt x="113" y="8"/>
                    <a:pt x="114" y="5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6"/>
            <p:cNvSpPr/>
            <p:nvPr/>
          </p:nvSpPr>
          <p:spPr>
            <a:xfrm>
              <a:off x="2230950" y="1115450"/>
              <a:ext cx="58700" cy="11525"/>
            </a:xfrm>
            <a:custGeom>
              <a:avLst/>
              <a:gdLst/>
              <a:ahLst/>
              <a:cxnLst/>
              <a:rect l="l" t="t" r="r" b="b"/>
              <a:pathLst>
                <a:path w="2348" h="461" extrusionOk="0">
                  <a:moveTo>
                    <a:pt x="17" y="144"/>
                  </a:moveTo>
                  <a:cubicBezTo>
                    <a:pt x="212" y="153"/>
                    <a:pt x="406" y="119"/>
                    <a:pt x="603" y="121"/>
                  </a:cubicBezTo>
                  <a:cubicBezTo>
                    <a:pt x="807" y="125"/>
                    <a:pt x="1009" y="151"/>
                    <a:pt x="1209" y="188"/>
                  </a:cubicBezTo>
                  <a:cubicBezTo>
                    <a:pt x="1407" y="224"/>
                    <a:pt x="1601" y="274"/>
                    <a:pt x="1796" y="325"/>
                  </a:cubicBezTo>
                  <a:cubicBezTo>
                    <a:pt x="1892" y="350"/>
                    <a:pt x="1988" y="376"/>
                    <a:pt x="2085" y="401"/>
                  </a:cubicBezTo>
                  <a:cubicBezTo>
                    <a:pt x="2163" y="422"/>
                    <a:pt x="2247" y="460"/>
                    <a:pt x="2323" y="423"/>
                  </a:cubicBezTo>
                  <a:cubicBezTo>
                    <a:pt x="2348" y="410"/>
                    <a:pt x="2348" y="381"/>
                    <a:pt x="2334" y="362"/>
                  </a:cubicBezTo>
                  <a:cubicBezTo>
                    <a:pt x="2281" y="292"/>
                    <a:pt x="2175" y="287"/>
                    <a:pt x="2096" y="267"/>
                  </a:cubicBezTo>
                  <a:cubicBezTo>
                    <a:pt x="1999" y="243"/>
                    <a:pt x="1903" y="217"/>
                    <a:pt x="1806" y="193"/>
                  </a:cubicBezTo>
                  <a:cubicBezTo>
                    <a:pt x="1606" y="142"/>
                    <a:pt x="1404" y="95"/>
                    <a:pt x="1201" y="60"/>
                  </a:cubicBezTo>
                  <a:cubicBezTo>
                    <a:pt x="995" y="25"/>
                    <a:pt x="788" y="1"/>
                    <a:pt x="579" y="4"/>
                  </a:cubicBezTo>
                  <a:cubicBezTo>
                    <a:pt x="383" y="6"/>
                    <a:pt x="181" y="19"/>
                    <a:pt x="11" y="122"/>
                  </a:cubicBezTo>
                  <a:cubicBezTo>
                    <a:pt x="1" y="128"/>
                    <a:pt x="4" y="144"/>
                    <a:pt x="17" y="1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6"/>
            <p:cNvSpPr/>
            <p:nvPr/>
          </p:nvSpPr>
          <p:spPr>
            <a:xfrm>
              <a:off x="2296500" y="1126800"/>
              <a:ext cx="11975" cy="7625"/>
            </a:xfrm>
            <a:custGeom>
              <a:avLst/>
              <a:gdLst/>
              <a:ahLst/>
              <a:cxnLst/>
              <a:rect l="l" t="t" r="r" b="b"/>
              <a:pathLst>
                <a:path w="479" h="305" extrusionOk="0">
                  <a:moveTo>
                    <a:pt x="61" y="133"/>
                  </a:moveTo>
                  <a:cubicBezTo>
                    <a:pt x="125" y="164"/>
                    <a:pt x="189" y="197"/>
                    <a:pt x="251" y="230"/>
                  </a:cubicBezTo>
                  <a:cubicBezTo>
                    <a:pt x="308" y="260"/>
                    <a:pt x="370" y="305"/>
                    <a:pt x="437" y="293"/>
                  </a:cubicBezTo>
                  <a:cubicBezTo>
                    <a:pt x="460" y="288"/>
                    <a:pt x="478" y="261"/>
                    <a:pt x="471" y="238"/>
                  </a:cubicBezTo>
                  <a:cubicBezTo>
                    <a:pt x="452" y="170"/>
                    <a:pt x="387" y="141"/>
                    <a:pt x="327" y="114"/>
                  </a:cubicBezTo>
                  <a:cubicBezTo>
                    <a:pt x="256" y="82"/>
                    <a:pt x="183" y="53"/>
                    <a:pt x="111" y="25"/>
                  </a:cubicBezTo>
                  <a:cubicBezTo>
                    <a:pt x="48" y="0"/>
                    <a:pt x="0" y="102"/>
                    <a:pt x="61" y="13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6"/>
            <p:cNvSpPr/>
            <p:nvPr/>
          </p:nvSpPr>
          <p:spPr>
            <a:xfrm>
              <a:off x="2173500" y="1420250"/>
              <a:ext cx="40700" cy="16475"/>
            </a:xfrm>
            <a:custGeom>
              <a:avLst/>
              <a:gdLst/>
              <a:ahLst/>
              <a:cxnLst/>
              <a:rect l="l" t="t" r="r" b="b"/>
              <a:pathLst>
                <a:path w="1628" h="659" extrusionOk="0">
                  <a:moveTo>
                    <a:pt x="63" y="132"/>
                  </a:moveTo>
                  <a:cubicBezTo>
                    <a:pt x="308" y="255"/>
                    <a:pt x="563" y="366"/>
                    <a:pt x="821" y="459"/>
                  </a:cubicBezTo>
                  <a:cubicBezTo>
                    <a:pt x="954" y="508"/>
                    <a:pt x="1090" y="549"/>
                    <a:pt x="1230" y="579"/>
                  </a:cubicBezTo>
                  <a:cubicBezTo>
                    <a:pt x="1320" y="598"/>
                    <a:pt x="1520" y="659"/>
                    <a:pt x="1576" y="551"/>
                  </a:cubicBezTo>
                  <a:cubicBezTo>
                    <a:pt x="1627" y="450"/>
                    <a:pt x="1414" y="435"/>
                    <a:pt x="1365" y="430"/>
                  </a:cubicBezTo>
                  <a:cubicBezTo>
                    <a:pt x="1215" y="413"/>
                    <a:pt x="1068" y="371"/>
                    <a:pt x="924" y="325"/>
                  </a:cubicBezTo>
                  <a:cubicBezTo>
                    <a:pt x="648" y="239"/>
                    <a:pt x="387" y="117"/>
                    <a:pt x="113" y="22"/>
                  </a:cubicBezTo>
                  <a:cubicBezTo>
                    <a:pt x="50" y="1"/>
                    <a:pt x="1" y="101"/>
                    <a:pt x="63" y="13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6"/>
            <p:cNvSpPr/>
            <p:nvPr/>
          </p:nvSpPr>
          <p:spPr>
            <a:xfrm>
              <a:off x="2220200" y="1432125"/>
              <a:ext cx="11375" cy="6125"/>
            </a:xfrm>
            <a:custGeom>
              <a:avLst/>
              <a:gdLst/>
              <a:ahLst/>
              <a:cxnLst/>
              <a:rect l="l" t="t" r="r" b="b"/>
              <a:pathLst>
                <a:path w="455" h="245" extrusionOk="0">
                  <a:moveTo>
                    <a:pt x="141" y="220"/>
                  </a:moveTo>
                  <a:cubicBezTo>
                    <a:pt x="244" y="195"/>
                    <a:pt x="353" y="182"/>
                    <a:pt x="432" y="105"/>
                  </a:cubicBezTo>
                  <a:cubicBezTo>
                    <a:pt x="454" y="83"/>
                    <a:pt x="446" y="45"/>
                    <a:pt x="416" y="35"/>
                  </a:cubicBezTo>
                  <a:cubicBezTo>
                    <a:pt x="312" y="1"/>
                    <a:pt x="207" y="36"/>
                    <a:pt x="104" y="59"/>
                  </a:cubicBezTo>
                  <a:cubicBezTo>
                    <a:pt x="0" y="82"/>
                    <a:pt x="37" y="244"/>
                    <a:pt x="141" y="22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6"/>
            <p:cNvSpPr/>
            <p:nvPr/>
          </p:nvSpPr>
          <p:spPr>
            <a:xfrm>
              <a:off x="2176625" y="1433300"/>
              <a:ext cx="10975" cy="6175"/>
            </a:xfrm>
            <a:custGeom>
              <a:avLst/>
              <a:gdLst/>
              <a:ahLst/>
              <a:cxnLst/>
              <a:rect l="l" t="t" r="r" b="b"/>
              <a:pathLst>
                <a:path w="439" h="247" extrusionOk="0">
                  <a:moveTo>
                    <a:pt x="99" y="194"/>
                  </a:moveTo>
                  <a:cubicBezTo>
                    <a:pt x="153" y="214"/>
                    <a:pt x="208" y="226"/>
                    <a:pt x="265" y="236"/>
                  </a:cubicBezTo>
                  <a:cubicBezTo>
                    <a:pt x="315" y="244"/>
                    <a:pt x="380" y="246"/>
                    <a:pt x="415" y="204"/>
                  </a:cubicBezTo>
                  <a:cubicBezTo>
                    <a:pt x="431" y="185"/>
                    <a:pt x="438" y="161"/>
                    <a:pt x="426" y="138"/>
                  </a:cubicBezTo>
                  <a:cubicBezTo>
                    <a:pt x="401" y="91"/>
                    <a:pt x="353" y="80"/>
                    <a:pt x="304" y="71"/>
                  </a:cubicBezTo>
                  <a:cubicBezTo>
                    <a:pt x="251" y="63"/>
                    <a:pt x="201" y="54"/>
                    <a:pt x="149" y="36"/>
                  </a:cubicBezTo>
                  <a:cubicBezTo>
                    <a:pt x="48" y="1"/>
                    <a:pt x="1" y="156"/>
                    <a:pt x="99" y="19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6"/>
            <p:cNvSpPr/>
            <p:nvPr/>
          </p:nvSpPr>
          <p:spPr>
            <a:xfrm>
              <a:off x="2119975" y="1470925"/>
              <a:ext cx="14700" cy="36600"/>
            </a:xfrm>
            <a:custGeom>
              <a:avLst/>
              <a:gdLst/>
              <a:ahLst/>
              <a:cxnLst/>
              <a:rect l="l" t="t" r="r" b="b"/>
              <a:pathLst>
                <a:path w="588" h="1464" extrusionOk="0">
                  <a:moveTo>
                    <a:pt x="304" y="1397"/>
                  </a:moveTo>
                  <a:cubicBezTo>
                    <a:pt x="238" y="1141"/>
                    <a:pt x="137" y="891"/>
                    <a:pt x="186" y="622"/>
                  </a:cubicBezTo>
                  <a:cubicBezTo>
                    <a:pt x="210" y="493"/>
                    <a:pt x="267" y="376"/>
                    <a:pt x="342" y="270"/>
                  </a:cubicBezTo>
                  <a:cubicBezTo>
                    <a:pt x="369" y="232"/>
                    <a:pt x="588" y="11"/>
                    <a:pt x="419" y="4"/>
                  </a:cubicBezTo>
                  <a:cubicBezTo>
                    <a:pt x="357" y="0"/>
                    <a:pt x="309" y="74"/>
                    <a:pt x="274" y="115"/>
                  </a:cubicBezTo>
                  <a:cubicBezTo>
                    <a:pt x="228" y="171"/>
                    <a:pt x="187" y="230"/>
                    <a:pt x="152" y="293"/>
                  </a:cubicBezTo>
                  <a:cubicBezTo>
                    <a:pt x="87" y="405"/>
                    <a:pt x="50" y="530"/>
                    <a:pt x="33" y="659"/>
                  </a:cubicBezTo>
                  <a:cubicBezTo>
                    <a:pt x="1" y="920"/>
                    <a:pt x="83" y="1210"/>
                    <a:pt x="227" y="1426"/>
                  </a:cubicBezTo>
                  <a:cubicBezTo>
                    <a:pt x="251" y="1463"/>
                    <a:pt x="315" y="1445"/>
                    <a:pt x="304" y="139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6"/>
            <p:cNvSpPr/>
            <p:nvPr/>
          </p:nvSpPr>
          <p:spPr>
            <a:xfrm>
              <a:off x="2135150" y="1458700"/>
              <a:ext cx="6725" cy="6150"/>
            </a:xfrm>
            <a:custGeom>
              <a:avLst/>
              <a:gdLst/>
              <a:ahLst/>
              <a:cxnLst/>
              <a:rect l="l" t="t" r="r" b="b"/>
              <a:pathLst>
                <a:path w="269" h="246" extrusionOk="0">
                  <a:moveTo>
                    <a:pt x="146" y="217"/>
                  </a:moveTo>
                  <a:cubicBezTo>
                    <a:pt x="198" y="171"/>
                    <a:pt x="266" y="122"/>
                    <a:pt x="268" y="47"/>
                  </a:cubicBezTo>
                  <a:cubicBezTo>
                    <a:pt x="269" y="23"/>
                    <a:pt x="251" y="8"/>
                    <a:pt x="229" y="5"/>
                  </a:cubicBezTo>
                  <a:cubicBezTo>
                    <a:pt x="201" y="0"/>
                    <a:pt x="181" y="9"/>
                    <a:pt x="157" y="18"/>
                  </a:cubicBezTo>
                  <a:cubicBezTo>
                    <a:pt x="168" y="16"/>
                    <a:pt x="180" y="13"/>
                    <a:pt x="191" y="11"/>
                  </a:cubicBezTo>
                  <a:cubicBezTo>
                    <a:pt x="128" y="17"/>
                    <a:pt x="84" y="61"/>
                    <a:pt x="36" y="98"/>
                  </a:cubicBezTo>
                  <a:cubicBezTo>
                    <a:pt x="1" y="125"/>
                    <a:pt x="4" y="184"/>
                    <a:pt x="32" y="212"/>
                  </a:cubicBezTo>
                  <a:cubicBezTo>
                    <a:pt x="64" y="245"/>
                    <a:pt x="114" y="245"/>
                    <a:pt x="146"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6"/>
            <p:cNvSpPr/>
            <p:nvPr/>
          </p:nvSpPr>
          <p:spPr>
            <a:xfrm>
              <a:off x="2300675" y="1423225"/>
              <a:ext cx="99500" cy="25125"/>
            </a:xfrm>
            <a:custGeom>
              <a:avLst/>
              <a:gdLst/>
              <a:ahLst/>
              <a:cxnLst/>
              <a:rect l="l" t="t" r="r" b="b"/>
              <a:pathLst>
                <a:path w="3980" h="1005" extrusionOk="0">
                  <a:moveTo>
                    <a:pt x="3970" y="115"/>
                  </a:moveTo>
                  <a:cubicBezTo>
                    <a:pt x="3955" y="0"/>
                    <a:pt x="3719" y="9"/>
                    <a:pt x="3640" y="8"/>
                  </a:cubicBezTo>
                  <a:cubicBezTo>
                    <a:pt x="3477" y="6"/>
                    <a:pt x="3315" y="28"/>
                    <a:pt x="3156" y="57"/>
                  </a:cubicBezTo>
                  <a:cubicBezTo>
                    <a:pt x="2832" y="116"/>
                    <a:pt x="2519" y="226"/>
                    <a:pt x="2214" y="347"/>
                  </a:cubicBezTo>
                  <a:cubicBezTo>
                    <a:pt x="1872" y="482"/>
                    <a:pt x="1509" y="588"/>
                    <a:pt x="1153" y="676"/>
                  </a:cubicBezTo>
                  <a:cubicBezTo>
                    <a:pt x="970" y="722"/>
                    <a:pt x="784" y="758"/>
                    <a:pt x="597" y="783"/>
                  </a:cubicBezTo>
                  <a:cubicBezTo>
                    <a:pt x="501" y="797"/>
                    <a:pt x="405" y="801"/>
                    <a:pt x="308" y="802"/>
                  </a:cubicBezTo>
                  <a:cubicBezTo>
                    <a:pt x="222" y="803"/>
                    <a:pt x="127" y="786"/>
                    <a:pt x="50" y="832"/>
                  </a:cubicBezTo>
                  <a:cubicBezTo>
                    <a:pt x="2" y="860"/>
                    <a:pt x="1" y="925"/>
                    <a:pt x="46" y="957"/>
                  </a:cubicBezTo>
                  <a:cubicBezTo>
                    <a:pt x="112" y="1004"/>
                    <a:pt x="194" y="997"/>
                    <a:pt x="271" y="993"/>
                  </a:cubicBezTo>
                  <a:cubicBezTo>
                    <a:pt x="365" y="988"/>
                    <a:pt x="457" y="977"/>
                    <a:pt x="550" y="965"/>
                  </a:cubicBezTo>
                  <a:cubicBezTo>
                    <a:pt x="746" y="939"/>
                    <a:pt x="940" y="906"/>
                    <a:pt x="1133" y="860"/>
                  </a:cubicBezTo>
                  <a:cubicBezTo>
                    <a:pt x="1505" y="772"/>
                    <a:pt x="1868" y="651"/>
                    <a:pt x="2229" y="523"/>
                  </a:cubicBezTo>
                  <a:cubicBezTo>
                    <a:pt x="2540" y="414"/>
                    <a:pt x="2843" y="293"/>
                    <a:pt x="3166" y="221"/>
                  </a:cubicBezTo>
                  <a:cubicBezTo>
                    <a:pt x="3327" y="185"/>
                    <a:pt x="3491" y="160"/>
                    <a:pt x="3657" y="157"/>
                  </a:cubicBezTo>
                  <a:cubicBezTo>
                    <a:pt x="3695" y="157"/>
                    <a:pt x="3980" y="186"/>
                    <a:pt x="3970" y="11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6"/>
            <p:cNvSpPr/>
            <p:nvPr/>
          </p:nvSpPr>
          <p:spPr>
            <a:xfrm>
              <a:off x="2284600" y="1448250"/>
              <a:ext cx="9675" cy="6650"/>
            </a:xfrm>
            <a:custGeom>
              <a:avLst/>
              <a:gdLst/>
              <a:ahLst/>
              <a:cxnLst/>
              <a:rect l="l" t="t" r="r" b="b"/>
              <a:pathLst>
                <a:path w="387" h="266" extrusionOk="0">
                  <a:moveTo>
                    <a:pt x="289" y="3"/>
                  </a:moveTo>
                  <a:cubicBezTo>
                    <a:pt x="256" y="3"/>
                    <a:pt x="223" y="5"/>
                    <a:pt x="190" y="9"/>
                  </a:cubicBezTo>
                  <a:cubicBezTo>
                    <a:pt x="149" y="14"/>
                    <a:pt x="115" y="36"/>
                    <a:pt x="84" y="61"/>
                  </a:cubicBezTo>
                  <a:cubicBezTo>
                    <a:pt x="0" y="128"/>
                    <a:pt x="101" y="265"/>
                    <a:pt x="193" y="212"/>
                  </a:cubicBezTo>
                  <a:cubicBezTo>
                    <a:pt x="235" y="188"/>
                    <a:pt x="276" y="162"/>
                    <a:pt x="321" y="142"/>
                  </a:cubicBezTo>
                  <a:cubicBezTo>
                    <a:pt x="387" y="112"/>
                    <a:pt x="362" y="1"/>
                    <a:pt x="289" y="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6"/>
            <p:cNvSpPr/>
            <p:nvPr/>
          </p:nvSpPr>
          <p:spPr>
            <a:xfrm>
              <a:off x="2133875" y="1482450"/>
              <a:ext cx="31000" cy="8375"/>
            </a:xfrm>
            <a:custGeom>
              <a:avLst/>
              <a:gdLst/>
              <a:ahLst/>
              <a:cxnLst/>
              <a:rect l="l" t="t" r="r" b="b"/>
              <a:pathLst>
                <a:path w="1240" h="335" extrusionOk="0">
                  <a:moveTo>
                    <a:pt x="102" y="325"/>
                  </a:moveTo>
                  <a:cubicBezTo>
                    <a:pt x="307" y="299"/>
                    <a:pt x="513" y="291"/>
                    <a:pt x="717" y="266"/>
                  </a:cubicBezTo>
                  <a:cubicBezTo>
                    <a:pt x="824" y="252"/>
                    <a:pt x="930" y="231"/>
                    <a:pt x="1034" y="202"/>
                  </a:cubicBezTo>
                  <a:cubicBezTo>
                    <a:pt x="1107" y="182"/>
                    <a:pt x="1211" y="161"/>
                    <a:pt x="1235" y="78"/>
                  </a:cubicBezTo>
                  <a:cubicBezTo>
                    <a:pt x="1239" y="64"/>
                    <a:pt x="1234" y="43"/>
                    <a:pt x="1219" y="35"/>
                  </a:cubicBezTo>
                  <a:cubicBezTo>
                    <a:pt x="1146" y="0"/>
                    <a:pt x="1076" y="45"/>
                    <a:pt x="1003" y="67"/>
                  </a:cubicBezTo>
                  <a:cubicBezTo>
                    <a:pt x="900" y="99"/>
                    <a:pt x="793" y="117"/>
                    <a:pt x="686" y="133"/>
                  </a:cubicBezTo>
                  <a:cubicBezTo>
                    <a:pt x="483" y="163"/>
                    <a:pt x="279" y="175"/>
                    <a:pt x="76" y="210"/>
                  </a:cubicBezTo>
                  <a:cubicBezTo>
                    <a:pt x="0" y="223"/>
                    <a:pt x="28" y="335"/>
                    <a:pt x="102" y="32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6"/>
            <p:cNvSpPr/>
            <p:nvPr/>
          </p:nvSpPr>
          <p:spPr>
            <a:xfrm>
              <a:off x="2165675" y="1478625"/>
              <a:ext cx="9875" cy="6725"/>
            </a:xfrm>
            <a:custGeom>
              <a:avLst/>
              <a:gdLst/>
              <a:ahLst/>
              <a:cxnLst/>
              <a:rect l="l" t="t" r="r" b="b"/>
              <a:pathLst>
                <a:path w="395" h="269" extrusionOk="0">
                  <a:moveTo>
                    <a:pt x="163" y="217"/>
                  </a:moveTo>
                  <a:cubicBezTo>
                    <a:pt x="240" y="172"/>
                    <a:pt x="329" y="146"/>
                    <a:pt x="379" y="67"/>
                  </a:cubicBezTo>
                  <a:cubicBezTo>
                    <a:pt x="395" y="41"/>
                    <a:pt x="378" y="0"/>
                    <a:pt x="345" y="1"/>
                  </a:cubicBezTo>
                  <a:cubicBezTo>
                    <a:pt x="254" y="6"/>
                    <a:pt x="167" y="33"/>
                    <a:pt x="88" y="78"/>
                  </a:cubicBezTo>
                  <a:cubicBezTo>
                    <a:pt x="0" y="130"/>
                    <a:pt x="75" y="268"/>
                    <a:pt x="163" y="2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6"/>
            <p:cNvSpPr/>
            <p:nvPr/>
          </p:nvSpPr>
          <p:spPr>
            <a:xfrm>
              <a:off x="2378225" y="1400575"/>
              <a:ext cx="42525" cy="27550"/>
            </a:xfrm>
            <a:custGeom>
              <a:avLst/>
              <a:gdLst/>
              <a:ahLst/>
              <a:cxnLst/>
              <a:rect l="l" t="t" r="r" b="b"/>
              <a:pathLst>
                <a:path w="1701" h="1102" extrusionOk="0">
                  <a:moveTo>
                    <a:pt x="45" y="160"/>
                  </a:moveTo>
                  <a:cubicBezTo>
                    <a:pt x="354" y="123"/>
                    <a:pt x="680" y="174"/>
                    <a:pt x="952" y="327"/>
                  </a:cubicBezTo>
                  <a:cubicBezTo>
                    <a:pt x="1090" y="403"/>
                    <a:pt x="1210" y="504"/>
                    <a:pt x="1312" y="624"/>
                  </a:cubicBezTo>
                  <a:cubicBezTo>
                    <a:pt x="1422" y="753"/>
                    <a:pt x="1475" y="899"/>
                    <a:pt x="1535" y="1054"/>
                  </a:cubicBezTo>
                  <a:cubicBezTo>
                    <a:pt x="1546" y="1083"/>
                    <a:pt x="1580" y="1096"/>
                    <a:pt x="1607" y="1099"/>
                  </a:cubicBezTo>
                  <a:cubicBezTo>
                    <a:pt x="1623" y="1101"/>
                    <a:pt x="1638" y="1098"/>
                    <a:pt x="1652" y="1089"/>
                  </a:cubicBezTo>
                  <a:cubicBezTo>
                    <a:pt x="1685" y="1065"/>
                    <a:pt x="1701" y="1036"/>
                    <a:pt x="1695" y="994"/>
                  </a:cubicBezTo>
                  <a:cubicBezTo>
                    <a:pt x="1642" y="650"/>
                    <a:pt x="1330" y="347"/>
                    <a:pt x="1039" y="189"/>
                  </a:cubicBezTo>
                  <a:cubicBezTo>
                    <a:pt x="884" y="104"/>
                    <a:pt x="713" y="51"/>
                    <a:pt x="539" y="27"/>
                  </a:cubicBezTo>
                  <a:cubicBezTo>
                    <a:pt x="355" y="1"/>
                    <a:pt x="191" y="31"/>
                    <a:pt x="28" y="113"/>
                  </a:cubicBezTo>
                  <a:cubicBezTo>
                    <a:pt x="0" y="127"/>
                    <a:pt x="18" y="163"/>
                    <a:pt x="45" y="16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6"/>
            <p:cNvSpPr/>
            <p:nvPr/>
          </p:nvSpPr>
          <p:spPr>
            <a:xfrm>
              <a:off x="2401900" y="1396400"/>
              <a:ext cx="15050" cy="12100"/>
            </a:xfrm>
            <a:custGeom>
              <a:avLst/>
              <a:gdLst/>
              <a:ahLst/>
              <a:cxnLst/>
              <a:rect l="l" t="t" r="r" b="b"/>
              <a:pathLst>
                <a:path w="602" h="484" extrusionOk="0">
                  <a:moveTo>
                    <a:pt x="53" y="157"/>
                  </a:moveTo>
                  <a:cubicBezTo>
                    <a:pt x="174" y="206"/>
                    <a:pt x="268" y="241"/>
                    <a:pt x="357" y="344"/>
                  </a:cubicBezTo>
                  <a:cubicBezTo>
                    <a:pt x="399" y="394"/>
                    <a:pt x="422" y="453"/>
                    <a:pt x="488" y="473"/>
                  </a:cubicBezTo>
                  <a:cubicBezTo>
                    <a:pt x="525" y="484"/>
                    <a:pt x="561" y="469"/>
                    <a:pt x="571" y="430"/>
                  </a:cubicBezTo>
                  <a:cubicBezTo>
                    <a:pt x="601" y="312"/>
                    <a:pt x="469" y="189"/>
                    <a:pt x="383" y="123"/>
                  </a:cubicBezTo>
                  <a:cubicBezTo>
                    <a:pt x="291" y="53"/>
                    <a:pt x="155" y="0"/>
                    <a:pt x="44" y="59"/>
                  </a:cubicBezTo>
                  <a:cubicBezTo>
                    <a:pt x="0" y="82"/>
                    <a:pt x="12" y="140"/>
                    <a:pt x="53" y="15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 name="Google Shape;380;p36"/>
          <p:cNvGrpSpPr/>
          <p:nvPr/>
        </p:nvGrpSpPr>
        <p:grpSpPr>
          <a:xfrm>
            <a:off x="477291" y="4053703"/>
            <a:ext cx="597684" cy="703305"/>
            <a:chOff x="2572050" y="1066025"/>
            <a:chExt cx="344050" cy="404850"/>
          </a:xfrm>
        </p:grpSpPr>
        <p:sp>
          <p:nvSpPr>
            <p:cNvPr id="381" name="Google Shape;381;p36"/>
            <p:cNvSpPr/>
            <p:nvPr/>
          </p:nvSpPr>
          <p:spPr>
            <a:xfrm>
              <a:off x="2670500" y="1107050"/>
              <a:ext cx="14225" cy="29600"/>
            </a:xfrm>
            <a:custGeom>
              <a:avLst/>
              <a:gdLst/>
              <a:ahLst/>
              <a:cxnLst/>
              <a:rect l="l" t="t" r="r" b="b"/>
              <a:pathLst>
                <a:path w="569" h="1184" extrusionOk="0">
                  <a:moveTo>
                    <a:pt x="280" y="1072"/>
                  </a:moveTo>
                  <a:cubicBezTo>
                    <a:pt x="258" y="1144"/>
                    <a:pt x="183" y="1184"/>
                    <a:pt x="112" y="1162"/>
                  </a:cubicBezTo>
                  <a:cubicBezTo>
                    <a:pt x="41" y="1140"/>
                    <a:pt x="0" y="1065"/>
                    <a:pt x="22" y="994"/>
                  </a:cubicBezTo>
                  <a:lnTo>
                    <a:pt x="289" y="113"/>
                  </a:lnTo>
                  <a:cubicBezTo>
                    <a:pt x="311" y="41"/>
                    <a:pt x="386" y="1"/>
                    <a:pt x="458" y="23"/>
                  </a:cubicBezTo>
                  <a:cubicBezTo>
                    <a:pt x="528" y="44"/>
                    <a:pt x="569" y="120"/>
                    <a:pt x="547" y="1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6"/>
            <p:cNvSpPr/>
            <p:nvPr/>
          </p:nvSpPr>
          <p:spPr>
            <a:xfrm>
              <a:off x="2677175" y="1088175"/>
              <a:ext cx="39525" cy="26450"/>
            </a:xfrm>
            <a:custGeom>
              <a:avLst/>
              <a:gdLst/>
              <a:ahLst/>
              <a:cxnLst/>
              <a:rect l="l" t="t" r="r" b="b"/>
              <a:pathLst>
                <a:path w="1581" h="1058" extrusionOk="0">
                  <a:moveTo>
                    <a:pt x="280" y="945"/>
                  </a:moveTo>
                  <a:cubicBezTo>
                    <a:pt x="258" y="1017"/>
                    <a:pt x="184" y="1057"/>
                    <a:pt x="112" y="1035"/>
                  </a:cubicBezTo>
                  <a:cubicBezTo>
                    <a:pt x="41" y="1013"/>
                    <a:pt x="0" y="938"/>
                    <a:pt x="22" y="868"/>
                  </a:cubicBezTo>
                  <a:cubicBezTo>
                    <a:pt x="115" y="562"/>
                    <a:pt x="324" y="322"/>
                    <a:pt x="586" y="181"/>
                  </a:cubicBezTo>
                  <a:cubicBezTo>
                    <a:pt x="848" y="42"/>
                    <a:pt x="1164" y="1"/>
                    <a:pt x="1470" y="93"/>
                  </a:cubicBezTo>
                  <a:cubicBezTo>
                    <a:pt x="1541" y="114"/>
                    <a:pt x="1581" y="190"/>
                    <a:pt x="1560" y="261"/>
                  </a:cubicBezTo>
                  <a:cubicBezTo>
                    <a:pt x="1538" y="332"/>
                    <a:pt x="1463" y="372"/>
                    <a:pt x="1391" y="351"/>
                  </a:cubicBezTo>
                  <a:cubicBezTo>
                    <a:pt x="1157" y="280"/>
                    <a:pt x="915" y="311"/>
                    <a:pt x="714" y="419"/>
                  </a:cubicBezTo>
                  <a:cubicBezTo>
                    <a:pt x="512" y="527"/>
                    <a:pt x="351" y="711"/>
                    <a:pt x="280" y="94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6"/>
            <p:cNvSpPr/>
            <p:nvPr/>
          </p:nvSpPr>
          <p:spPr>
            <a:xfrm>
              <a:off x="2709175" y="1089950"/>
              <a:ext cx="158475" cy="53250"/>
            </a:xfrm>
            <a:custGeom>
              <a:avLst/>
              <a:gdLst/>
              <a:ahLst/>
              <a:cxnLst/>
              <a:rect l="l" t="t" r="r" b="b"/>
              <a:pathLst>
                <a:path w="6339" h="2130" extrusionOk="0">
                  <a:moveTo>
                    <a:pt x="111" y="280"/>
                  </a:moveTo>
                  <a:cubicBezTo>
                    <a:pt x="41" y="258"/>
                    <a:pt x="0" y="183"/>
                    <a:pt x="22" y="112"/>
                  </a:cubicBezTo>
                  <a:cubicBezTo>
                    <a:pt x="43" y="40"/>
                    <a:pt x="118" y="0"/>
                    <a:pt x="190" y="22"/>
                  </a:cubicBezTo>
                  <a:lnTo>
                    <a:pt x="6228" y="1850"/>
                  </a:lnTo>
                  <a:cubicBezTo>
                    <a:pt x="6298" y="1872"/>
                    <a:pt x="6339" y="1947"/>
                    <a:pt x="6317" y="2019"/>
                  </a:cubicBezTo>
                  <a:cubicBezTo>
                    <a:pt x="6296" y="2090"/>
                    <a:pt x="6221" y="2130"/>
                    <a:pt x="6149" y="21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6"/>
            <p:cNvSpPr/>
            <p:nvPr/>
          </p:nvSpPr>
          <p:spPr>
            <a:xfrm>
              <a:off x="2860125" y="1135675"/>
              <a:ext cx="26400" cy="39525"/>
            </a:xfrm>
            <a:custGeom>
              <a:avLst/>
              <a:gdLst/>
              <a:ahLst/>
              <a:cxnLst/>
              <a:rect l="l" t="t" r="r" b="b"/>
              <a:pathLst>
                <a:path w="1056" h="1581" extrusionOk="0">
                  <a:moveTo>
                    <a:pt x="111" y="280"/>
                  </a:moveTo>
                  <a:cubicBezTo>
                    <a:pt x="39" y="258"/>
                    <a:pt x="0" y="183"/>
                    <a:pt x="21" y="112"/>
                  </a:cubicBezTo>
                  <a:cubicBezTo>
                    <a:pt x="43" y="41"/>
                    <a:pt x="118" y="0"/>
                    <a:pt x="190" y="21"/>
                  </a:cubicBezTo>
                  <a:cubicBezTo>
                    <a:pt x="494" y="115"/>
                    <a:pt x="734" y="324"/>
                    <a:pt x="875" y="585"/>
                  </a:cubicBezTo>
                  <a:cubicBezTo>
                    <a:pt x="1016" y="848"/>
                    <a:pt x="1056" y="1163"/>
                    <a:pt x="964" y="1469"/>
                  </a:cubicBezTo>
                  <a:cubicBezTo>
                    <a:pt x="942" y="1540"/>
                    <a:pt x="867" y="1581"/>
                    <a:pt x="796" y="1559"/>
                  </a:cubicBezTo>
                  <a:cubicBezTo>
                    <a:pt x="725" y="1537"/>
                    <a:pt x="685" y="1462"/>
                    <a:pt x="706" y="1391"/>
                  </a:cubicBezTo>
                  <a:cubicBezTo>
                    <a:pt x="777" y="1157"/>
                    <a:pt x="746" y="915"/>
                    <a:pt x="638" y="713"/>
                  </a:cubicBezTo>
                  <a:cubicBezTo>
                    <a:pt x="529" y="511"/>
                    <a:pt x="345" y="351"/>
                    <a:pt x="111" y="2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6"/>
            <p:cNvSpPr/>
            <p:nvPr/>
          </p:nvSpPr>
          <p:spPr>
            <a:xfrm>
              <a:off x="2800100" y="1167650"/>
              <a:ext cx="84675" cy="262150"/>
            </a:xfrm>
            <a:custGeom>
              <a:avLst/>
              <a:gdLst/>
              <a:ahLst/>
              <a:cxnLst/>
              <a:rect l="l" t="t" r="r" b="b"/>
              <a:pathLst>
                <a:path w="3387" h="10486" extrusionOk="0">
                  <a:moveTo>
                    <a:pt x="3107" y="112"/>
                  </a:moveTo>
                  <a:cubicBezTo>
                    <a:pt x="3128" y="41"/>
                    <a:pt x="3204" y="1"/>
                    <a:pt x="3275" y="22"/>
                  </a:cubicBezTo>
                  <a:cubicBezTo>
                    <a:pt x="3346" y="43"/>
                    <a:pt x="3386" y="118"/>
                    <a:pt x="3365" y="190"/>
                  </a:cubicBezTo>
                  <a:lnTo>
                    <a:pt x="280" y="10373"/>
                  </a:lnTo>
                  <a:cubicBezTo>
                    <a:pt x="258" y="10445"/>
                    <a:pt x="183" y="10485"/>
                    <a:pt x="112" y="10463"/>
                  </a:cubicBezTo>
                  <a:cubicBezTo>
                    <a:pt x="41" y="10442"/>
                    <a:pt x="1" y="10366"/>
                    <a:pt x="22" y="1029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6"/>
            <p:cNvSpPr/>
            <p:nvPr/>
          </p:nvSpPr>
          <p:spPr>
            <a:xfrm>
              <a:off x="2768125" y="1422250"/>
              <a:ext cx="39525" cy="26425"/>
            </a:xfrm>
            <a:custGeom>
              <a:avLst/>
              <a:gdLst/>
              <a:ahLst/>
              <a:cxnLst/>
              <a:rect l="l" t="t" r="r" b="b"/>
              <a:pathLst>
                <a:path w="1581" h="1057" extrusionOk="0">
                  <a:moveTo>
                    <a:pt x="1301" y="112"/>
                  </a:moveTo>
                  <a:cubicBezTo>
                    <a:pt x="1323" y="40"/>
                    <a:pt x="1398" y="0"/>
                    <a:pt x="1469" y="22"/>
                  </a:cubicBezTo>
                  <a:cubicBezTo>
                    <a:pt x="1540" y="43"/>
                    <a:pt x="1580" y="118"/>
                    <a:pt x="1559" y="189"/>
                  </a:cubicBezTo>
                  <a:cubicBezTo>
                    <a:pt x="1466" y="495"/>
                    <a:pt x="1257" y="734"/>
                    <a:pt x="995" y="875"/>
                  </a:cubicBezTo>
                  <a:cubicBezTo>
                    <a:pt x="732" y="1015"/>
                    <a:pt x="417" y="1057"/>
                    <a:pt x="112" y="964"/>
                  </a:cubicBezTo>
                  <a:cubicBezTo>
                    <a:pt x="41" y="942"/>
                    <a:pt x="1" y="867"/>
                    <a:pt x="22" y="796"/>
                  </a:cubicBezTo>
                  <a:cubicBezTo>
                    <a:pt x="44" y="725"/>
                    <a:pt x="119" y="685"/>
                    <a:pt x="189" y="705"/>
                  </a:cubicBezTo>
                  <a:cubicBezTo>
                    <a:pt x="424" y="777"/>
                    <a:pt x="666" y="746"/>
                    <a:pt x="868" y="637"/>
                  </a:cubicBezTo>
                  <a:cubicBezTo>
                    <a:pt x="1069" y="530"/>
                    <a:pt x="1230" y="346"/>
                    <a:pt x="1301" y="11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6"/>
            <p:cNvSpPr/>
            <p:nvPr/>
          </p:nvSpPr>
          <p:spPr>
            <a:xfrm>
              <a:off x="2617200" y="1393625"/>
              <a:ext cx="158475" cy="53275"/>
            </a:xfrm>
            <a:custGeom>
              <a:avLst/>
              <a:gdLst/>
              <a:ahLst/>
              <a:cxnLst/>
              <a:rect l="l" t="t" r="r" b="b"/>
              <a:pathLst>
                <a:path w="6339" h="2131" extrusionOk="0">
                  <a:moveTo>
                    <a:pt x="6226" y="1850"/>
                  </a:moveTo>
                  <a:cubicBezTo>
                    <a:pt x="6298" y="1872"/>
                    <a:pt x="6338" y="1947"/>
                    <a:pt x="6316" y="2019"/>
                  </a:cubicBezTo>
                  <a:cubicBezTo>
                    <a:pt x="6295" y="2091"/>
                    <a:pt x="6219" y="2131"/>
                    <a:pt x="6149" y="2109"/>
                  </a:cubicBezTo>
                  <a:lnTo>
                    <a:pt x="111" y="280"/>
                  </a:lnTo>
                  <a:cubicBezTo>
                    <a:pt x="40" y="258"/>
                    <a:pt x="0" y="183"/>
                    <a:pt x="21" y="112"/>
                  </a:cubicBezTo>
                  <a:cubicBezTo>
                    <a:pt x="43" y="41"/>
                    <a:pt x="118" y="0"/>
                    <a:pt x="189" y="2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6"/>
            <p:cNvSpPr/>
            <p:nvPr/>
          </p:nvSpPr>
          <p:spPr>
            <a:xfrm>
              <a:off x="2598275" y="1361650"/>
              <a:ext cx="26450" cy="39525"/>
            </a:xfrm>
            <a:custGeom>
              <a:avLst/>
              <a:gdLst/>
              <a:ahLst/>
              <a:cxnLst/>
              <a:rect l="l" t="t" r="r" b="b"/>
              <a:pathLst>
                <a:path w="1058" h="1581" extrusionOk="0">
                  <a:moveTo>
                    <a:pt x="946" y="1301"/>
                  </a:moveTo>
                  <a:cubicBezTo>
                    <a:pt x="1017" y="1323"/>
                    <a:pt x="1057" y="1398"/>
                    <a:pt x="1036" y="1469"/>
                  </a:cubicBezTo>
                  <a:cubicBezTo>
                    <a:pt x="1015" y="1540"/>
                    <a:pt x="940" y="1581"/>
                    <a:pt x="868" y="1559"/>
                  </a:cubicBezTo>
                  <a:cubicBezTo>
                    <a:pt x="562" y="1466"/>
                    <a:pt x="323" y="1257"/>
                    <a:pt x="183" y="995"/>
                  </a:cubicBezTo>
                  <a:cubicBezTo>
                    <a:pt x="42" y="733"/>
                    <a:pt x="1" y="417"/>
                    <a:pt x="93" y="112"/>
                  </a:cubicBezTo>
                  <a:cubicBezTo>
                    <a:pt x="115" y="40"/>
                    <a:pt x="190" y="0"/>
                    <a:pt x="262" y="22"/>
                  </a:cubicBezTo>
                  <a:cubicBezTo>
                    <a:pt x="333" y="44"/>
                    <a:pt x="373" y="119"/>
                    <a:pt x="351" y="190"/>
                  </a:cubicBezTo>
                  <a:cubicBezTo>
                    <a:pt x="280" y="424"/>
                    <a:pt x="312" y="666"/>
                    <a:pt x="420" y="868"/>
                  </a:cubicBezTo>
                  <a:cubicBezTo>
                    <a:pt x="527" y="1070"/>
                    <a:pt x="712" y="1230"/>
                    <a:pt x="946" y="130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6"/>
            <p:cNvSpPr/>
            <p:nvPr/>
          </p:nvSpPr>
          <p:spPr>
            <a:xfrm>
              <a:off x="2600075" y="1312300"/>
              <a:ext cx="22475" cy="56900"/>
            </a:xfrm>
            <a:custGeom>
              <a:avLst/>
              <a:gdLst/>
              <a:ahLst/>
              <a:cxnLst/>
              <a:rect l="l" t="t" r="r" b="b"/>
              <a:pathLst>
                <a:path w="899" h="2276" extrusionOk="0">
                  <a:moveTo>
                    <a:pt x="279" y="2164"/>
                  </a:moveTo>
                  <a:cubicBezTo>
                    <a:pt x="258" y="2235"/>
                    <a:pt x="183" y="2275"/>
                    <a:pt x="111" y="2254"/>
                  </a:cubicBezTo>
                  <a:cubicBezTo>
                    <a:pt x="41" y="2232"/>
                    <a:pt x="1" y="2157"/>
                    <a:pt x="21" y="2086"/>
                  </a:cubicBezTo>
                  <a:lnTo>
                    <a:pt x="620" y="113"/>
                  </a:lnTo>
                  <a:cubicBezTo>
                    <a:pt x="641" y="41"/>
                    <a:pt x="716" y="1"/>
                    <a:pt x="787" y="23"/>
                  </a:cubicBezTo>
                  <a:cubicBezTo>
                    <a:pt x="859" y="45"/>
                    <a:pt x="899" y="120"/>
                    <a:pt x="877" y="1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6"/>
            <p:cNvSpPr/>
            <p:nvPr/>
          </p:nvSpPr>
          <p:spPr>
            <a:xfrm>
              <a:off x="2622575" y="1259600"/>
              <a:ext cx="15950" cy="35250"/>
            </a:xfrm>
            <a:custGeom>
              <a:avLst/>
              <a:gdLst/>
              <a:ahLst/>
              <a:cxnLst/>
              <a:rect l="l" t="t" r="r" b="b"/>
              <a:pathLst>
                <a:path w="638" h="1410" extrusionOk="0">
                  <a:moveTo>
                    <a:pt x="280" y="1299"/>
                  </a:moveTo>
                  <a:cubicBezTo>
                    <a:pt x="258" y="1370"/>
                    <a:pt x="183" y="1410"/>
                    <a:pt x="112" y="1389"/>
                  </a:cubicBezTo>
                  <a:cubicBezTo>
                    <a:pt x="41" y="1367"/>
                    <a:pt x="1" y="1292"/>
                    <a:pt x="23" y="1220"/>
                  </a:cubicBezTo>
                  <a:lnTo>
                    <a:pt x="359" y="111"/>
                  </a:lnTo>
                  <a:cubicBezTo>
                    <a:pt x="380" y="40"/>
                    <a:pt x="455" y="0"/>
                    <a:pt x="526" y="21"/>
                  </a:cubicBezTo>
                  <a:cubicBezTo>
                    <a:pt x="597" y="43"/>
                    <a:pt x="637" y="118"/>
                    <a:pt x="616" y="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6"/>
            <p:cNvSpPr/>
            <p:nvPr/>
          </p:nvSpPr>
          <p:spPr>
            <a:xfrm>
              <a:off x="2638550" y="1206850"/>
              <a:ext cx="15950" cy="35275"/>
            </a:xfrm>
            <a:custGeom>
              <a:avLst/>
              <a:gdLst/>
              <a:ahLst/>
              <a:cxnLst/>
              <a:rect l="l" t="t" r="r" b="b"/>
              <a:pathLst>
                <a:path w="638" h="1411" extrusionOk="0">
                  <a:moveTo>
                    <a:pt x="279" y="1299"/>
                  </a:moveTo>
                  <a:cubicBezTo>
                    <a:pt x="258" y="1371"/>
                    <a:pt x="183" y="1411"/>
                    <a:pt x="112" y="1389"/>
                  </a:cubicBezTo>
                  <a:cubicBezTo>
                    <a:pt x="41" y="1367"/>
                    <a:pt x="1" y="1292"/>
                    <a:pt x="23" y="1221"/>
                  </a:cubicBezTo>
                  <a:lnTo>
                    <a:pt x="358" y="112"/>
                  </a:lnTo>
                  <a:cubicBezTo>
                    <a:pt x="380" y="41"/>
                    <a:pt x="455" y="1"/>
                    <a:pt x="526" y="22"/>
                  </a:cubicBezTo>
                  <a:cubicBezTo>
                    <a:pt x="597" y="44"/>
                    <a:pt x="637" y="119"/>
                    <a:pt x="616" y="1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6"/>
            <p:cNvSpPr/>
            <p:nvPr/>
          </p:nvSpPr>
          <p:spPr>
            <a:xfrm>
              <a:off x="2654525" y="1154125"/>
              <a:ext cx="15950" cy="35250"/>
            </a:xfrm>
            <a:custGeom>
              <a:avLst/>
              <a:gdLst/>
              <a:ahLst/>
              <a:cxnLst/>
              <a:rect l="l" t="t" r="r" b="b"/>
              <a:pathLst>
                <a:path w="638" h="1410" extrusionOk="0">
                  <a:moveTo>
                    <a:pt x="280" y="1299"/>
                  </a:moveTo>
                  <a:cubicBezTo>
                    <a:pt x="259" y="1369"/>
                    <a:pt x="183" y="1410"/>
                    <a:pt x="112" y="1389"/>
                  </a:cubicBezTo>
                  <a:cubicBezTo>
                    <a:pt x="41" y="1367"/>
                    <a:pt x="1" y="1292"/>
                    <a:pt x="22" y="1220"/>
                  </a:cubicBezTo>
                  <a:lnTo>
                    <a:pt x="358" y="111"/>
                  </a:lnTo>
                  <a:cubicBezTo>
                    <a:pt x="380" y="40"/>
                    <a:pt x="455" y="0"/>
                    <a:pt x="526" y="21"/>
                  </a:cubicBezTo>
                  <a:cubicBezTo>
                    <a:pt x="597" y="43"/>
                    <a:pt x="638" y="118"/>
                    <a:pt x="617" y="1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6"/>
            <p:cNvSpPr/>
            <p:nvPr/>
          </p:nvSpPr>
          <p:spPr>
            <a:xfrm>
              <a:off x="2666825" y="1128000"/>
              <a:ext cx="16400" cy="10200"/>
            </a:xfrm>
            <a:custGeom>
              <a:avLst/>
              <a:gdLst/>
              <a:ahLst/>
              <a:cxnLst/>
              <a:rect l="l" t="t" r="r" b="b"/>
              <a:pathLst>
                <a:path w="656" h="408" extrusionOk="0">
                  <a:moveTo>
                    <a:pt x="111" y="280"/>
                  </a:moveTo>
                  <a:cubicBezTo>
                    <a:pt x="41" y="258"/>
                    <a:pt x="1" y="183"/>
                    <a:pt x="22" y="112"/>
                  </a:cubicBezTo>
                  <a:cubicBezTo>
                    <a:pt x="43" y="40"/>
                    <a:pt x="118" y="0"/>
                    <a:pt x="190" y="22"/>
                  </a:cubicBezTo>
                  <a:lnTo>
                    <a:pt x="545" y="129"/>
                  </a:lnTo>
                  <a:cubicBezTo>
                    <a:pt x="615" y="151"/>
                    <a:pt x="655" y="226"/>
                    <a:pt x="634" y="297"/>
                  </a:cubicBezTo>
                  <a:cubicBezTo>
                    <a:pt x="613" y="369"/>
                    <a:pt x="538" y="408"/>
                    <a:pt x="466" y="3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6"/>
            <p:cNvSpPr/>
            <p:nvPr/>
          </p:nvSpPr>
          <p:spPr>
            <a:xfrm>
              <a:off x="2675700" y="1130675"/>
              <a:ext cx="17025" cy="23850"/>
            </a:xfrm>
            <a:custGeom>
              <a:avLst/>
              <a:gdLst/>
              <a:ahLst/>
              <a:cxnLst/>
              <a:rect l="l" t="t" r="r" b="b"/>
              <a:pathLst>
                <a:path w="681" h="954" extrusionOk="0">
                  <a:moveTo>
                    <a:pt x="111" y="280"/>
                  </a:moveTo>
                  <a:cubicBezTo>
                    <a:pt x="40" y="258"/>
                    <a:pt x="0" y="183"/>
                    <a:pt x="22" y="112"/>
                  </a:cubicBezTo>
                  <a:cubicBezTo>
                    <a:pt x="43" y="41"/>
                    <a:pt x="118" y="1"/>
                    <a:pt x="190" y="22"/>
                  </a:cubicBezTo>
                  <a:cubicBezTo>
                    <a:pt x="362" y="75"/>
                    <a:pt x="498" y="193"/>
                    <a:pt x="578" y="341"/>
                  </a:cubicBezTo>
                  <a:cubicBezTo>
                    <a:pt x="658" y="489"/>
                    <a:pt x="680" y="668"/>
                    <a:pt x="628" y="841"/>
                  </a:cubicBezTo>
                  <a:cubicBezTo>
                    <a:pt x="606" y="913"/>
                    <a:pt x="531" y="953"/>
                    <a:pt x="460" y="931"/>
                  </a:cubicBezTo>
                  <a:cubicBezTo>
                    <a:pt x="389" y="909"/>
                    <a:pt x="348" y="834"/>
                    <a:pt x="370" y="764"/>
                  </a:cubicBezTo>
                  <a:cubicBezTo>
                    <a:pt x="401" y="661"/>
                    <a:pt x="387" y="556"/>
                    <a:pt x="341" y="469"/>
                  </a:cubicBezTo>
                  <a:cubicBezTo>
                    <a:pt x="293" y="380"/>
                    <a:pt x="213" y="310"/>
                    <a:pt x="111" y="2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6"/>
            <p:cNvSpPr/>
            <p:nvPr/>
          </p:nvSpPr>
          <p:spPr>
            <a:xfrm>
              <a:off x="2668125" y="1146950"/>
              <a:ext cx="23825" cy="17050"/>
            </a:xfrm>
            <a:custGeom>
              <a:avLst/>
              <a:gdLst/>
              <a:ahLst/>
              <a:cxnLst/>
              <a:rect l="l" t="t" r="r" b="b"/>
              <a:pathLst>
                <a:path w="953" h="682" extrusionOk="0">
                  <a:moveTo>
                    <a:pt x="673" y="113"/>
                  </a:moveTo>
                  <a:cubicBezTo>
                    <a:pt x="694" y="41"/>
                    <a:pt x="769" y="1"/>
                    <a:pt x="841" y="23"/>
                  </a:cubicBezTo>
                  <a:cubicBezTo>
                    <a:pt x="913" y="45"/>
                    <a:pt x="953" y="120"/>
                    <a:pt x="931" y="190"/>
                  </a:cubicBezTo>
                  <a:cubicBezTo>
                    <a:pt x="878" y="364"/>
                    <a:pt x="760" y="499"/>
                    <a:pt x="611" y="579"/>
                  </a:cubicBezTo>
                  <a:cubicBezTo>
                    <a:pt x="463" y="658"/>
                    <a:pt x="285" y="681"/>
                    <a:pt x="111" y="629"/>
                  </a:cubicBezTo>
                  <a:cubicBezTo>
                    <a:pt x="40" y="608"/>
                    <a:pt x="0" y="532"/>
                    <a:pt x="22" y="461"/>
                  </a:cubicBezTo>
                  <a:cubicBezTo>
                    <a:pt x="43" y="389"/>
                    <a:pt x="118" y="349"/>
                    <a:pt x="190" y="371"/>
                  </a:cubicBezTo>
                  <a:cubicBezTo>
                    <a:pt x="292" y="402"/>
                    <a:pt x="396" y="389"/>
                    <a:pt x="485" y="341"/>
                  </a:cubicBezTo>
                  <a:cubicBezTo>
                    <a:pt x="572" y="294"/>
                    <a:pt x="642" y="215"/>
                    <a:pt x="673"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6"/>
            <p:cNvSpPr/>
            <p:nvPr/>
          </p:nvSpPr>
          <p:spPr>
            <a:xfrm>
              <a:off x="2659250" y="1152975"/>
              <a:ext cx="16400" cy="10250"/>
            </a:xfrm>
            <a:custGeom>
              <a:avLst/>
              <a:gdLst/>
              <a:ahLst/>
              <a:cxnLst/>
              <a:rect l="l" t="t" r="r" b="b"/>
              <a:pathLst>
                <a:path w="656" h="410" extrusionOk="0">
                  <a:moveTo>
                    <a:pt x="545" y="130"/>
                  </a:moveTo>
                  <a:cubicBezTo>
                    <a:pt x="615" y="152"/>
                    <a:pt x="655" y="227"/>
                    <a:pt x="634" y="298"/>
                  </a:cubicBezTo>
                  <a:cubicBezTo>
                    <a:pt x="613" y="369"/>
                    <a:pt x="538" y="410"/>
                    <a:pt x="466" y="388"/>
                  </a:cubicBezTo>
                  <a:lnTo>
                    <a:pt x="111" y="280"/>
                  </a:lnTo>
                  <a:cubicBezTo>
                    <a:pt x="41" y="258"/>
                    <a:pt x="1" y="183"/>
                    <a:pt x="22" y="113"/>
                  </a:cubicBezTo>
                  <a:cubicBezTo>
                    <a:pt x="43" y="41"/>
                    <a:pt x="118" y="1"/>
                    <a:pt x="190" y="2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6"/>
            <p:cNvSpPr/>
            <p:nvPr/>
          </p:nvSpPr>
          <p:spPr>
            <a:xfrm>
              <a:off x="2649750" y="1136700"/>
              <a:ext cx="17025" cy="23850"/>
            </a:xfrm>
            <a:custGeom>
              <a:avLst/>
              <a:gdLst/>
              <a:ahLst/>
              <a:cxnLst/>
              <a:rect l="l" t="t" r="r" b="b"/>
              <a:pathLst>
                <a:path w="681" h="954" extrusionOk="0">
                  <a:moveTo>
                    <a:pt x="570" y="674"/>
                  </a:moveTo>
                  <a:cubicBezTo>
                    <a:pt x="641" y="696"/>
                    <a:pt x="681" y="771"/>
                    <a:pt x="660" y="841"/>
                  </a:cubicBezTo>
                  <a:cubicBezTo>
                    <a:pt x="638" y="913"/>
                    <a:pt x="563" y="953"/>
                    <a:pt x="491" y="931"/>
                  </a:cubicBezTo>
                  <a:cubicBezTo>
                    <a:pt x="319" y="879"/>
                    <a:pt x="182" y="760"/>
                    <a:pt x="103" y="613"/>
                  </a:cubicBezTo>
                  <a:cubicBezTo>
                    <a:pt x="24" y="464"/>
                    <a:pt x="1" y="285"/>
                    <a:pt x="53" y="112"/>
                  </a:cubicBezTo>
                  <a:cubicBezTo>
                    <a:pt x="75" y="41"/>
                    <a:pt x="150" y="1"/>
                    <a:pt x="221" y="22"/>
                  </a:cubicBezTo>
                  <a:cubicBezTo>
                    <a:pt x="292" y="44"/>
                    <a:pt x="333" y="119"/>
                    <a:pt x="311" y="190"/>
                  </a:cubicBezTo>
                  <a:cubicBezTo>
                    <a:pt x="280" y="292"/>
                    <a:pt x="294" y="397"/>
                    <a:pt x="340" y="485"/>
                  </a:cubicBezTo>
                  <a:cubicBezTo>
                    <a:pt x="388" y="573"/>
                    <a:pt x="468" y="643"/>
                    <a:pt x="570" y="67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6"/>
            <p:cNvSpPr/>
            <p:nvPr/>
          </p:nvSpPr>
          <p:spPr>
            <a:xfrm>
              <a:off x="2650550" y="1127225"/>
              <a:ext cx="23800" cy="17025"/>
            </a:xfrm>
            <a:custGeom>
              <a:avLst/>
              <a:gdLst/>
              <a:ahLst/>
              <a:cxnLst/>
              <a:rect l="l" t="t" r="r" b="b"/>
              <a:pathLst>
                <a:path w="952" h="681" extrusionOk="0">
                  <a:moveTo>
                    <a:pt x="279" y="569"/>
                  </a:moveTo>
                  <a:cubicBezTo>
                    <a:pt x="258" y="641"/>
                    <a:pt x="183" y="681"/>
                    <a:pt x="111" y="659"/>
                  </a:cubicBezTo>
                  <a:cubicBezTo>
                    <a:pt x="40" y="638"/>
                    <a:pt x="0" y="562"/>
                    <a:pt x="21" y="491"/>
                  </a:cubicBezTo>
                  <a:cubicBezTo>
                    <a:pt x="74" y="318"/>
                    <a:pt x="192" y="182"/>
                    <a:pt x="341" y="103"/>
                  </a:cubicBezTo>
                  <a:cubicBezTo>
                    <a:pt x="489" y="23"/>
                    <a:pt x="668" y="1"/>
                    <a:pt x="841" y="53"/>
                  </a:cubicBezTo>
                  <a:cubicBezTo>
                    <a:pt x="912" y="74"/>
                    <a:pt x="952" y="150"/>
                    <a:pt x="930" y="221"/>
                  </a:cubicBezTo>
                  <a:cubicBezTo>
                    <a:pt x="909" y="292"/>
                    <a:pt x="834" y="332"/>
                    <a:pt x="762" y="311"/>
                  </a:cubicBezTo>
                  <a:cubicBezTo>
                    <a:pt x="661" y="280"/>
                    <a:pt x="556" y="293"/>
                    <a:pt x="467" y="340"/>
                  </a:cubicBezTo>
                  <a:cubicBezTo>
                    <a:pt x="380" y="387"/>
                    <a:pt x="310" y="467"/>
                    <a:pt x="279" y="56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6"/>
            <p:cNvSpPr/>
            <p:nvPr/>
          </p:nvSpPr>
          <p:spPr>
            <a:xfrm>
              <a:off x="2650850" y="1180725"/>
              <a:ext cx="16425" cy="10250"/>
            </a:xfrm>
            <a:custGeom>
              <a:avLst/>
              <a:gdLst/>
              <a:ahLst/>
              <a:cxnLst/>
              <a:rect l="l" t="t" r="r" b="b"/>
              <a:pathLst>
                <a:path w="657" h="410" extrusionOk="0">
                  <a:moveTo>
                    <a:pt x="111" y="280"/>
                  </a:moveTo>
                  <a:cubicBezTo>
                    <a:pt x="41" y="258"/>
                    <a:pt x="0" y="183"/>
                    <a:pt x="22" y="112"/>
                  </a:cubicBezTo>
                  <a:cubicBezTo>
                    <a:pt x="43" y="41"/>
                    <a:pt x="118" y="1"/>
                    <a:pt x="190" y="22"/>
                  </a:cubicBezTo>
                  <a:lnTo>
                    <a:pt x="544" y="129"/>
                  </a:lnTo>
                  <a:cubicBezTo>
                    <a:pt x="616" y="151"/>
                    <a:pt x="656" y="226"/>
                    <a:pt x="634" y="297"/>
                  </a:cubicBezTo>
                  <a:cubicBezTo>
                    <a:pt x="612" y="368"/>
                    <a:pt x="537" y="409"/>
                    <a:pt x="467" y="3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6"/>
            <p:cNvSpPr/>
            <p:nvPr/>
          </p:nvSpPr>
          <p:spPr>
            <a:xfrm>
              <a:off x="2659700" y="1183425"/>
              <a:ext cx="17050" cy="23825"/>
            </a:xfrm>
            <a:custGeom>
              <a:avLst/>
              <a:gdLst/>
              <a:ahLst/>
              <a:cxnLst/>
              <a:rect l="l" t="t" r="r" b="b"/>
              <a:pathLst>
                <a:path w="682" h="953" extrusionOk="0">
                  <a:moveTo>
                    <a:pt x="113" y="279"/>
                  </a:moveTo>
                  <a:cubicBezTo>
                    <a:pt x="41" y="258"/>
                    <a:pt x="1" y="183"/>
                    <a:pt x="23" y="112"/>
                  </a:cubicBezTo>
                  <a:cubicBezTo>
                    <a:pt x="44" y="40"/>
                    <a:pt x="120" y="0"/>
                    <a:pt x="190" y="21"/>
                  </a:cubicBezTo>
                  <a:cubicBezTo>
                    <a:pt x="364" y="74"/>
                    <a:pt x="499" y="192"/>
                    <a:pt x="579" y="341"/>
                  </a:cubicBezTo>
                  <a:cubicBezTo>
                    <a:pt x="658" y="489"/>
                    <a:pt x="681" y="668"/>
                    <a:pt x="629" y="841"/>
                  </a:cubicBezTo>
                  <a:cubicBezTo>
                    <a:pt x="607" y="912"/>
                    <a:pt x="532" y="953"/>
                    <a:pt x="461" y="931"/>
                  </a:cubicBezTo>
                  <a:cubicBezTo>
                    <a:pt x="389" y="909"/>
                    <a:pt x="349" y="834"/>
                    <a:pt x="371" y="763"/>
                  </a:cubicBezTo>
                  <a:cubicBezTo>
                    <a:pt x="402" y="661"/>
                    <a:pt x="388" y="555"/>
                    <a:pt x="341" y="467"/>
                  </a:cubicBezTo>
                  <a:cubicBezTo>
                    <a:pt x="294" y="380"/>
                    <a:pt x="214" y="310"/>
                    <a:pt x="113" y="27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6"/>
            <p:cNvSpPr/>
            <p:nvPr/>
          </p:nvSpPr>
          <p:spPr>
            <a:xfrm>
              <a:off x="2652125" y="1199700"/>
              <a:ext cx="23850" cy="17025"/>
            </a:xfrm>
            <a:custGeom>
              <a:avLst/>
              <a:gdLst/>
              <a:ahLst/>
              <a:cxnLst/>
              <a:rect l="l" t="t" r="r" b="b"/>
              <a:pathLst>
                <a:path w="954" h="681" extrusionOk="0">
                  <a:moveTo>
                    <a:pt x="674" y="112"/>
                  </a:moveTo>
                  <a:cubicBezTo>
                    <a:pt x="696" y="41"/>
                    <a:pt x="771" y="0"/>
                    <a:pt x="842" y="21"/>
                  </a:cubicBezTo>
                  <a:cubicBezTo>
                    <a:pt x="913" y="43"/>
                    <a:pt x="954" y="118"/>
                    <a:pt x="932" y="190"/>
                  </a:cubicBezTo>
                  <a:cubicBezTo>
                    <a:pt x="879" y="363"/>
                    <a:pt x="761" y="498"/>
                    <a:pt x="612" y="578"/>
                  </a:cubicBezTo>
                  <a:cubicBezTo>
                    <a:pt x="464" y="658"/>
                    <a:pt x="285" y="681"/>
                    <a:pt x="113" y="629"/>
                  </a:cubicBezTo>
                  <a:cubicBezTo>
                    <a:pt x="41" y="607"/>
                    <a:pt x="1" y="532"/>
                    <a:pt x="23" y="461"/>
                  </a:cubicBezTo>
                  <a:cubicBezTo>
                    <a:pt x="44" y="390"/>
                    <a:pt x="119" y="350"/>
                    <a:pt x="190" y="371"/>
                  </a:cubicBezTo>
                  <a:cubicBezTo>
                    <a:pt x="293" y="402"/>
                    <a:pt x="398" y="388"/>
                    <a:pt x="486" y="342"/>
                  </a:cubicBezTo>
                  <a:cubicBezTo>
                    <a:pt x="573" y="295"/>
                    <a:pt x="643" y="214"/>
                    <a:pt x="674" y="11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6"/>
            <p:cNvSpPr/>
            <p:nvPr/>
          </p:nvSpPr>
          <p:spPr>
            <a:xfrm>
              <a:off x="2643275" y="1205725"/>
              <a:ext cx="16425" cy="10225"/>
            </a:xfrm>
            <a:custGeom>
              <a:avLst/>
              <a:gdLst/>
              <a:ahLst/>
              <a:cxnLst/>
              <a:rect l="l" t="t" r="r" b="b"/>
              <a:pathLst>
                <a:path w="657" h="409" extrusionOk="0">
                  <a:moveTo>
                    <a:pt x="544" y="130"/>
                  </a:moveTo>
                  <a:cubicBezTo>
                    <a:pt x="616" y="151"/>
                    <a:pt x="656" y="227"/>
                    <a:pt x="634" y="298"/>
                  </a:cubicBezTo>
                  <a:cubicBezTo>
                    <a:pt x="613" y="369"/>
                    <a:pt x="537" y="409"/>
                    <a:pt x="467" y="388"/>
                  </a:cubicBezTo>
                  <a:lnTo>
                    <a:pt x="111" y="281"/>
                  </a:lnTo>
                  <a:cubicBezTo>
                    <a:pt x="41" y="259"/>
                    <a:pt x="0" y="184"/>
                    <a:pt x="21" y="112"/>
                  </a:cubicBezTo>
                  <a:cubicBezTo>
                    <a:pt x="43" y="41"/>
                    <a:pt x="118" y="0"/>
                    <a:pt x="190" y="2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6"/>
            <p:cNvSpPr/>
            <p:nvPr/>
          </p:nvSpPr>
          <p:spPr>
            <a:xfrm>
              <a:off x="2633800" y="1189450"/>
              <a:ext cx="17000" cy="23825"/>
            </a:xfrm>
            <a:custGeom>
              <a:avLst/>
              <a:gdLst/>
              <a:ahLst/>
              <a:cxnLst/>
              <a:rect l="l" t="t" r="r" b="b"/>
              <a:pathLst>
                <a:path w="680" h="953" extrusionOk="0">
                  <a:moveTo>
                    <a:pt x="569" y="673"/>
                  </a:moveTo>
                  <a:cubicBezTo>
                    <a:pt x="640" y="695"/>
                    <a:pt x="680" y="770"/>
                    <a:pt x="659" y="842"/>
                  </a:cubicBezTo>
                  <a:cubicBezTo>
                    <a:pt x="637" y="912"/>
                    <a:pt x="562" y="953"/>
                    <a:pt x="490" y="932"/>
                  </a:cubicBezTo>
                  <a:cubicBezTo>
                    <a:pt x="318" y="879"/>
                    <a:pt x="182" y="761"/>
                    <a:pt x="103" y="611"/>
                  </a:cubicBezTo>
                  <a:cubicBezTo>
                    <a:pt x="23" y="463"/>
                    <a:pt x="1" y="284"/>
                    <a:pt x="52" y="112"/>
                  </a:cubicBezTo>
                  <a:cubicBezTo>
                    <a:pt x="74" y="40"/>
                    <a:pt x="149" y="0"/>
                    <a:pt x="221" y="22"/>
                  </a:cubicBezTo>
                  <a:cubicBezTo>
                    <a:pt x="291" y="43"/>
                    <a:pt x="331" y="118"/>
                    <a:pt x="310" y="189"/>
                  </a:cubicBezTo>
                  <a:cubicBezTo>
                    <a:pt x="279" y="292"/>
                    <a:pt x="293" y="397"/>
                    <a:pt x="340" y="485"/>
                  </a:cubicBezTo>
                  <a:cubicBezTo>
                    <a:pt x="386" y="573"/>
                    <a:pt x="467" y="643"/>
                    <a:pt x="569" y="67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6"/>
            <p:cNvSpPr/>
            <p:nvPr/>
          </p:nvSpPr>
          <p:spPr>
            <a:xfrm>
              <a:off x="2634575" y="1179975"/>
              <a:ext cx="23800" cy="17025"/>
            </a:xfrm>
            <a:custGeom>
              <a:avLst/>
              <a:gdLst/>
              <a:ahLst/>
              <a:cxnLst/>
              <a:rect l="l" t="t" r="r" b="b"/>
              <a:pathLst>
                <a:path w="952" h="681" extrusionOk="0">
                  <a:moveTo>
                    <a:pt x="279" y="568"/>
                  </a:moveTo>
                  <a:cubicBezTo>
                    <a:pt x="258" y="640"/>
                    <a:pt x="183" y="680"/>
                    <a:pt x="111" y="658"/>
                  </a:cubicBezTo>
                  <a:cubicBezTo>
                    <a:pt x="40" y="637"/>
                    <a:pt x="0" y="561"/>
                    <a:pt x="21" y="491"/>
                  </a:cubicBezTo>
                  <a:cubicBezTo>
                    <a:pt x="74" y="318"/>
                    <a:pt x="192" y="182"/>
                    <a:pt x="341" y="102"/>
                  </a:cubicBezTo>
                  <a:cubicBezTo>
                    <a:pt x="489" y="23"/>
                    <a:pt x="668" y="0"/>
                    <a:pt x="841" y="52"/>
                  </a:cubicBezTo>
                  <a:cubicBezTo>
                    <a:pt x="912" y="73"/>
                    <a:pt x="952" y="149"/>
                    <a:pt x="931" y="220"/>
                  </a:cubicBezTo>
                  <a:cubicBezTo>
                    <a:pt x="909" y="292"/>
                    <a:pt x="834" y="331"/>
                    <a:pt x="762" y="310"/>
                  </a:cubicBezTo>
                  <a:cubicBezTo>
                    <a:pt x="661" y="279"/>
                    <a:pt x="555" y="293"/>
                    <a:pt x="468" y="340"/>
                  </a:cubicBezTo>
                  <a:cubicBezTo>
                    <a:pt x="380" y="387"/>
                    <a:pt x="310" y="466"/>
                    <a:pt x="279" y="5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6"/>
            <p:cNvSpPr/>
            <p:nvPr/>
          </p:nvSpPr>
          <p:spPr>
            <a:xfrm>
              <a:off x="2634875" y="1233475"/>
              <a:ext cx="16425" cy="10225"/>
            </a:xfrm>
            <a:custGeom>
              <a:avLst/>
              <a:gdLst/>
              <a:ahLst/>
              <a:cxnLst/>
              <a:rect l="l" t="t" r="r" b="b"/>
              <a:pathLst>
                <a:path w="657" h="409" extrusionOk="0">
                  <a:moveTo>
                    <a:pt x="111" y="280"/>
                  </a:moveTo>
                  <a:cubicBezTo>
                    <a:pt x="40" y="258"/>
                    <a:pt x="0" y="183"/>
                    <a:pt x="22" y="112"/>
                  </a:cubicBezTo>
                  <a:cubicBezTo>
                    <a:pt x="43" y="40"/>
                    <a:pt x="118" y="0"/>
                    <a:pt x="190" y="22"/>
                  </a:cubicBezTo>
                  <a:lnTo>
                    <a:pt x="544" y="129"/>
                  </a:lnTo>
                  <a:cubicBezTo>
                    <a:pt x="616" y="150"/>
                    <a:pt x="656" y="226"/>
                    <a:pt x="634" y="297"/>
                  </a:cubicBezTo>
                  <a:cubicBezTo>
                    <a:pt x="612" y="369"/>
                    <a:pt x="537" y="409"/>
                    <a:pt x="466" y="3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6"/>
            <p:cNvSpPr/>
            <p:nvPr/>
          </p:nvSpPr>
          <p:spPr>
            <a:xfrm>
              <a:off x="2643725" y="1236150"/>
              <a:ext cx="17025" cy="23850"/>
            </a:xfrm>
            <a:custGeom>
              <a:avLst/>
              <a:gdLst/>
              <a:ahLst/>
              <a:cxnLst/>
              <a:rect l="l" t="t" r="r" b="b"/>
              <a:pathLst>
                <a:path w="681" h="954" extrusionOk="0">
                  <a:moveTo>
                    <a:pt x="112" y="280"/>
                  </a:moveTo>
                  <a:cubicBezTo>
                    <a:pt x="41" y="258"/>
                    <a:pt x="1" y="183"/>
                    <a:pt x="23" y="112"/>
                  </a:cubicBezTo>
                  <a:cubicBezTo>
                    <a:pt x="44" y="41"/>
                    <a:pt x="119" y="1"/>
                    <a:pt x="190" y="22"/>
                  </a:cubicBezTo>
                  <a:cubicBezTo>
                    <a:pt x="363" y="75"/>
                    <a:pt x="499" y="193"/>
                    <a:pt x="579" y="341"/>
                  </a:cubicBezTo>
                  <a:cubicBezTo>
                    <a:pt x="658" y="489"/>
                    <a:pt x="681" y="668"/>
                    <a:pt x="629" y="841"/>
                  </a:cubicBezTo>
                  <a:cubicBezTo>
                    <a:pt x="608" y="913"/>
                    <a:pt x="532" y="953"/>
                    <a:pt x="461" y="931"/>
                  </a:cubicBezTo>
                  <a:cubicBezTo>
                    <a:pt x="389" y="909"/>
                    <a:pt x="349" y="834"/>
                    <a:pt x="371" y="764"/>
                  </a:cubicBezTo>
                  <a:cubicBezTo>
                    <a:pt x="402" y="661"/>
                    <a:pt x="388" y="556"/>
                    <a:pt x="341" y="469"/>
                  </a:cubicBezTo>
                  <a:cubicBezTo>
                    <a:pt x="294" y="380"/>
                    <a:pt x="214" y="310"/>
                    <a:pt x="112" y="2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6"/>
            <p:cNvSpPr/>
            <p:nvPr/>
          </p:nvSpPr>
          <p:spPr>
            <a:xfrm>
              <a:off x="2636150" y="1252425"/>
              <a:ext cx="23850" cy="17050"/>
            </a:xfrm>
            <a:custGeom>
              <a:avLst/>
              <a:gdLst/>
              <a:ahLst/>
              <a:cxnLst/>
              <a:rect l="l" t="t" r="r" b="b"/>
              <a:pathLst>
                <a:path w="954" h="682" extrusionOk="0">
                  <a:moveTo>
                    <a:pt x="674" y="113"/>
                  </a:moveTo>
                  <a:cubicBezTo>
                    <a:pt x="696" y="41"/>
                    <a:pt x="771" y="1"/>
                    <a:pt x="843" y="23"/>
                  </a:cubicBezTo>
                  <a:cubicBezTo>
                    <a:pt x="913" y="45"/>
                    <a:pt x="953" y="120"/>
                    <a:pt x="932" y="190"/>
                  </a:cubicBezTo>
                  <a:cubicBezTo>
                    <a:pt x="879" y="363"/>
                    <a:pt x="761" y="499"/>
                    <a:pt x="613" y="579"/>
                  </a:cubicBezTo>
                  <a:cubicBezTo>
                    <a:pt x="464" y="658"/>
                    <a:pt x="285" y="681"/>
                    <a:pt x="113" y="629"/>
                  </a:cubicBezTo>
                  <a:cubicBezTo>
                    <a:pt x="41" y="608"/>
                    <a:pt x="1" y="533"/>
                    <a:pt x="23" y="461"/>
                  </a:cubicBezTo>
                  <a:cubicBezTo>
                    <a:pt x="44" y="389"/>
                    <a:pt x="120" y="349"/>
                    <a:pt x="190" y="371"/>
                  </a:cubicBezTo>
                  <a:cubicBezTo>
                    <a:pt x="292" y="403"/>
                    <a:pt x="398" y="389"/>
                    <a:pt x="485" y="341"/>
                  </a:cubicBezTo>
                  <a:cubicBezTo>
                    <a:pt x="573" y="294"/>
                    <a:pt x="643" y="214"/>
                    <a:pt x="674"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6"/>
            <p:cNvSpPr/>
            <p:nvPr/>
          </p:nvSpPr>
          <p:spPr>
            <a:xfrm>
              <a:off x="2627300" y="1258450"/>
              <a:ext cx="16425" cy="10250"/>
            </a:xfrm>
            <a:custGeom>
              <a:avLst/>
              <a:gdLst/>
              <a:ahLst/>
              <a:cxnLst/>
              <a:rect l="l" t="t" r="r" b="b"/>
              <a:pathLst>
                <a:path w="657" h="410" extrusionOk="0">
                  <a:moveTo>
                    <a:pt x="544" y="130"/>
                  </a:moveTo>
                  <a:cubicBezTo>
                    <a:pt x="616" y="152"/>
                    <a:pt x="656" y="227"/>
                    <a:pt x="634" y="298"/>
                  </a:cubicBezTo>
                  <a:cubicBezTo>
                    <a:pt x="612" y="369"/>
                    <a:pt x="537" y="409"/>
                    <a:pt x="467" y="388"/>
                  </a:cubicBezTo>
                  <a:lnTo>
                    <a:pt x="112" y="280"/>
                  </a:lnTo>
                  <a:cubicBezTo>
                    <a:pt x="40" y="259"/>
                    <a:pt x="0" y="184"/>
                    <a:pt x="22" y="113"/>
                  </a:cubicBezTo>
                  <a:cubicBezTo>
                    <a:pt x="43" y="42"/>
                    <a:pt x="119" y="1"/>
                    <a:pt x="190" y="2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6"/>
            <p:cNvSpPr/>
            <p:nvPr/>
          </p:nvSpPr>
          <p:spPr>
            <a:xfrm>
              <a:off x="2617825" y="1242175"/>
              <a:ext cx="17025" cy="23850"/>
            </a:xfrm>
            <a:custGeom>
              <a:avLst/>
              <a:gdLst/>
              <a:ahLst/>
              <a:cxnLst/>
              <a:rect l="l" t="t" r="r" b="b"/>
              <a:pathLst>
                <a:path w="681" h="954" extrusionOk="0">
                  <a:moveTo>
                    <a:pt x="569" y="674"/>
                  </a:moveTo>
                  <a:cubicBezTo>
                    <a:pt x="640" y="696"/>
                    <a:pt x="681" y="771"/>
                    <a:pt x="659" y="841"/>
                  </a:cubicBezTo>
                  <a:cubicBezTo>
                    <a:pt x="637" y="913"/>
                    <a:pt x="562" y="953"/>
                    <a:pt x="491" y="931"/>
                  </a:cubicBezTo>
                  <a:cubicBezTo>
                    <a:pt x="318" y="879"/>
                    <a:pt x="182" y="761"/>
                    <a:pt x="103" y="613"/>
                  </a:cubicBezTo>
                  <a:cubicBezTo>
                    <a:pt x="23" y="463"/>
                    <a:pt x="0" y="285"/>
                    <a:pt x="52" y="112"/>
                  </a:cubicBezTo>
                  <a:cubicBezTo>
                    <a:pt x="74" y="42"/>
                    <a:pt x="149" y="1"/>
                    <a:pt x="220" y="22"/>
                  </a:cubicBezTo>
                  <a:cubicBezTo>
                    <a:pt x="291" y="44"/>
                    <a:pt x="331" y="119"/>
                    <a:pt x="310" y="190"/>
                  </a:cubicBezTo>
                  <a:cubicBezTo>
                    <a:pt x="279" y="292"/>
                    <a:pt x="293" y="398"/>
                    <a:pt x="340" y="485"/>
                  </a:cubicBezTo>
                  <a:cubicBezTo>
                    <a:pt x="387" y="572"/>
                    <a:pt x="468" y="643"/>
                    <a:pt x="569" y="67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6"/>
            <p:cNvSpPr/>
            <p:nvPr/>
          </p:nvSpPr>
          <p:spPr>
            <a:xfrm>
              <a:off x="2618575" y="1232700"/>
              <a:ext cx="23825" cy="17025"/>
            </a:xfrm>
            <a:custGeom>
              <a:avLst/>
              <a:gdLst/>
              <a:ahLst/>
              <a:cxnLst/>
              <a:rect l="l" t="t" r="r" b="b"/>
              <a:pathLst>
                <a:path w="953" h="681" extrusionOk="0">
                  <a:moveTo>
                    <a:pt x="280" y="569"/>
                  </a:moveTo>
                  <a:cubicBezTo>
                    <a:pt x="259" y="641"/>
                    <a:pt x="183" y="681"/>
                    <a:pt x="112" y="659"/>
                  </a:cubicBezTo>
                  <a:cubicBezTo>
                    <a:pt x="41" y="637"/>
                    <a:pt x="1" y="562"/>
                    <a:pt x="22" y="491"/>
                  </a:cubicBezTo>
                  <a:cubicBezTo>
                    <a:pt x="75" y="318"/>
                    <a:pt x="193" y="182"/>
                    <a:pt x="341" y="103"/>
                  </a:cubicBezTo>
                  <a:cubicBezTo>
                    <a:pt x="490" y="23"/>
                    <a:pt x="669" y="1"/>
                    <a:pt x="842" y="53"/>
                  </a:cubicBezTo>
                  <a:cubicBezTo>
                    <a:pt x="913" y="74"/>
                    <a:pt x="953" y="149"/>
                    <a:pt x="932" y="221"/>
                  </a:cubicBezTo>
                  <a:cubicBezTo>
                    <a:pt x="910" y="292"/>
                    <a:pt x="835" y="332"/>
                    <a:pt x="763" y="311"/>
                  </a:cubicBezTo>
                  <a:cubicBezTo>
                    <a:pt x="662" y="279"/>
                    <a:pt x="556" y="293"/>
                    <a:pt x="468" y="340"/>
                  </a:cubicBezTo>
                  <a:cubicBezTo>
                    <a:pt x="381" y="387"/>
                    <a:pt x="311" y="468"/>
                    <a:pt x="280" y="56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6"/>
            <p:cNvSpPr/>
            <p:nvPr/>
          </p:nvSpPr>
          <p:spPr>
            <a:xfrm>
              <a:off x="2618900" y="1286200"/>
              <a:ext cx="16400" cy="10225"/>
            </a:xfrm>
            <a:custGeom>
              <a:avLst/>
              <a:gdLst/>
              <a:ahLst/>
              <a:cxnLst/>
              <a:rect l="l" t="t" r="r" b="b"/>
              <a:pathLst>
                <a:path w="656" h="409" extrusionOk="0">
                  <a:moveTo>
                    <a:pt x="112" y="280"/>
                  </a:moveTo>
                  <a:cubicBezTo>
                    <a:pt x="40" y="258"/>
                    <a:pt x="0" y="183"/>
                    <a:pt x="22" y="112"/>
                  </a:cubicBezTo>
                  <a:cubicBezTo>
                    <a:pt x="44" y="41"/>
                    <a:pt x="119" y="1"/>
                    <a:pt x="190" y="22"/>
                  </a:cubicBezTo>
                  <a:lnTo>
                    <a:pt x="544" y="130"/>
                  </a:lnTo>
                  <a:cubicBezTo>
                    <a:pt x="616" y="151"/>
                    <a:pt x="656" y="226"/>
                    <a:pt x="634" y="297"/>
                  </a:cubicBezTo>
                  <a:cubicBezTo>
                    <a:pt x="613" y="368"/>
                    <a:pt x="537" y="408"/>
                    <a:pt x="466" y="3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6"/>
            <p:cNvSpPr/>
            <p:nvPr/>
          </p:nvSpPr>
          <p:spPr>
            <a:xfrm>
              <a:off x="2627750" y="1288900"/>
              <a:ext cx="17025" cy="23800"/>
            </a:xfrm>
            <a:custGeom>
              <a:avLst/>
              <a:gdLst/>
              <a:ahLst/>
              <a:cxnLst/>
              <a:rect l="l" t="t" r="r" b="b"/>
              <a:pathLst>
                <a:path w="681" h="952" extrusionOk="0">
                  <a:moveTo>
                    <a:pt x="112" y="279"/>
                  </a:moveTo>
                  <a:cubicBezTo>
                    <a:pt x="41" y="258"/>
                    <a:pt x="1" y="183"/>
                    <a:pt x="22" y="111"/>
                  </a:cubicBezTo>
                  <a:cubicBezTo>
                    <a:pt x="44" y="40"/>
                    <a:pt x="119" y="0"/>
                    <a:pt x="190" y="22"/>
                  </a:cubicBezTo>
                  <a:cubicBezTo>
                    <a:pt x="364" y="74"/>
                    <a:pt x="499" y="192"/>
                    <a:pt x="579" y="341"/>
                  </a:cubicBezTo>
                  <a:cubicBezTo>
                    <a:pt x="658" y="489"/>
                    <a:pt x="681" y="668"/>
                    <a:pt x="629" y="841"/>
                  </a:cubicBezTo>
                  <a:cubicBezTo>
                    <a:pt x="607" y="912"/>
                    <a:pt x="532" y="952"/>
                    <a:pt x="461" y="931"/>
                  </a:cubicBezTo>
                  <a:cubicBezTo>
                    <a:pt x="390" y="909"/>
                    <a:pt x="350" y="834"/>
                    <a:pt x="371" y="762"/>
                  </a:cubicBezTo>
                  <a:cubicBezTo>
                    <a:pt x="401" y="661"/>
                    <a:pt x="388" y="555"/>
                    <a:pt x="341" y="467"/>
                  </a:cubicBezTo>
                  <a:cubicBezTo>
                    <a:pt x="295" y="380"/>
                    <a:pt x="215" y="310"/>
                    <a:pt x="112" y="27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6"/>
            <p:cNvSpPr/>
            <p:nvPr/>
          </p:nvSpPr>
          <p:spPr>
            <a:xfrm>
              <a:off x="2620175" y="1305175"/>
              <a:ext cx="23850" cy="17025"/>
            </a:xfrm>
            <a:custGeom>
              <a:avLst/>
              <a:gdLst/>
              <a:ahLst/>
              <a:cxnLst/>
              <a:rect l="l" t="t" r="r" b="b"/>
              <a:pathLst>
                <a:path w="954" h="681" extrusionOk="0">
                  <a:moveTo>
                    <a:pt x="674" y="111"/>
                  </a:moveTo>
                  <a:cubicBezTo>
                    <a:pt x="696" y="41"/>
                    <a:pt x="771" y="0"/>
                    <a:pt x="842" y="22"/>
                  </a:cubicBezTo>
                  <a:cubicBezTo>
                    <a:pt x="913" y="43"/>
                    <a:pt x="953" y="118"/>
                    <a:pt x="932" y="190"/>
                  </a:cubicBezTo>
                  <a:cubicBezTo>
                    <a:pt x="879" y="363"/>
                    <a:pt x="761" y="499"/>
                    <a:pt x="613" y="578"/>
                  </a:cubicBezTo>
                  <a:cubicBezTo>
                    <a:pt x="464" y="657"/>
                    <a:pt x="285" y="681"/>
                    <a:pt x="112" y="628"/>
                  </a:cubicBezTo>
                  <a:cubicBezTo>
                    <a:pt x="42" y="606"/>
                    <a:pt x="1" y="531"/>
                    <a:pt x="23" y="461"/>
                  </a:cubicBezTo>
                  <a:cubicBezTo>
                    <a:pt x="44" y="389"/>
                    <a:pt x="119" y="349"/>
                    <a:pt x="190" y="371"/>
                  </a:cubicBezTo>
                  <a:cubicBezTo>
                    <a:pt x="292" y="401"/>
                    <a:pt x="398" y="387"/>
                    <a:pt x="485" y="341"/>
                  </a:cubicBezTo>
                  <a:cubicBezTo>
                    <a:pt x="573" y="294"/>
                    <a:pt x="643" y="213"/>
                    <a:pt x="674" y="1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6"/>
            <p:cNvSpPr/>
            <p:nvPr/>
          </p:nvSpPr>
          <p:spPr>
            <a:xfrm>
              <a:off x="2611325" y="1311200"/>
              <a:ext cx="16400" cy="10225"/>
            </a:xfrm>
            <a:custGeom>
              <a:avLst/>
              <a:gdLst/>
              <a:ahLst/>
              <a:cxnLst/>
              <a:rect l="l" t="t" r="r" b="b"/>
              <a:pathLst>
                <a:path w="656" h="409" extrusionOk="0">
                  <a:moveTo>
                    <a:pt x="544" y="130"/>
                  </a:moveTo>
                  <a:cubicBezTo>
                    <a:pt x="616" y="151"/>
                    <a:pt x="656" y="227"/>
                    <a:pt x="634" y="297"/>
                  </a:cubicBezTo>
                  <a:cubicBezTo>
                    <a:pt x="613" y="368"/>
                    <a:pt x="537" y="409"/>
                    <a:pt x="466" y="387"/>
                  </a:cubicBezTo>
                  <a:lnTo>
                    <a:pt x="112" y="280"/>
                  </a:lnTo>
                  <a:cubicBezTo>
                    <a:pt x="40" y="258"/>
                    <a:pt x="0" y="183"/>
                    <a:pt x="22" y="112"/>
                  </a:cubicBezTo>
                  <a:cubicBezTo>
                    <a:pt x="44" y="41"/>
                    <a:pt x="119" y="0"/>
                    <a:pt x="190" y="2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6"/>
            <p:cNvSpPr/>
            <p:nvPr/>
          </p:nvSpPr>
          <p:spPr>
            <a:xfrm>
              <a:off x="2601850" y="1294925"/>
              <a:ext cx="17025" cy="23825"/>
            </a:xfrm>
            <a:custGeom>
              <a:avLst/>
              <a:gdLst/>
              <a:ahLst/>
              <a:cxnLst/>
              <a:rect l="l" t="t" r="r" b="b"/>
              <a:pathLst>
                <a:path w="681" h="953" extrusionOk="0">
                  <a:moveTo>
                    <a:pt x="569" y="673"/>
                  </a:moveTo>
                  <a:cubicBezTo>
                    <a:pt x="640" y="695"/>
                    <a:pt x="680" y="770"/>
                    <a:pt x="659" y="841"/>
                  </a:cubicBezTo>
                  <a:cubicBezTo>
                    <a:pt x="637" y="912"/>
                    <a:pt x="562" y="953"/>
                    <a:pt x="491" y="931"/>
                  </a:cubicBezTo>
                  <a:cubicBezTo>
                    <a:pt x="318" y="878"/>
                    <a:pt x="182" y="760"/>
                    <a:pt x="102" y="611"/>
                  </a:cubicBezTo>
                  <a:cubicBezTo>
                    <a:pt x="23" y="463"/>
                    <a:pt x="0" y="285"/>
                    <a:pt x="53" y="112"/>
                  </a:cubicBezTo>
                  <a:cubicBezTo>
                    <a:pt x="74" y="40"/>
                    <a:pt x="149" y="0"/>
                    <a:pt x="220" y="22"/>
                  </a:cubicBezTo>
                  <a:cubicBezTo>
                    <a:pt x="292" y="44"/>
                    <a:pt x="332" y="119"/>
                    <a:pt x="310" y="189"/>
                  </a:cubicBezTo>
                  <a:cubicBezTo>
                    <a:pt x="280" y="292"/>
                    <a:pt x="293" y="396"/>
                    <a:pt x="340" y="485"/>
                  </a:cubicBezTo>
                  <a:cubicBezTo>
                    <a:pt x="387" y="572"/>
                    <a:pt x="467" y="642"/>
                    <a:pt x="569" y="67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6"/>
            <p:cNvSpPr/>
            <p:nvPr/>
          </p:nvSpPr>
          <p:spPr>
            <a:xfrm>
              <a:off x="2602600" y="1285425"/>
              <a:ext cx="23850" cy="17050"/>
            </a:xfrm>
            <a:custGeom>
              <a:avLst/>
              <a:gdLst/>
              <a:ahLst/>
              <a:cxnLst/>
              <a:rect l="l" t="t" r="r" b="b"/>
              <a:pathLst>
                <a:path w="954" h="682" extrusionOk="0">
                  <a:moveTo>
                    <a:pt x="280" y="569"/>
                  </a:moveTo>
                  <a:cubicBezTo>
                    <a:pt x="258" y="640"/>
                    <a:pt x="183" y="681"/>
                    <a:pt x="113" y="659"/>
                  </a:cubicBezTo>
                  <a:cubicBezTo>
                    <a:pt x="41" y="638"/>
                    <a:pt x="1" y="562"/>
                    <a:pt x="23" y="492"/>
                  </a:cubicBezTo>
                  <a:cubicBezTo>
                    <a:pt x="75" y="318"/>
                    <a:pt x="193" y="183"/>
                    <a:pt x="341" y="103"/>
                  </a:cubicBezTo>
                  <a:cubicBezTo>
                    <a:pt x="490" y="24"/>
                    <a:pt x="669" y="0"/>
                    <a:pt x="842" y="53"/>
                  </a:cubicBezTo>
                  <a:cubicBezTo>
                    <a:pt x="913" y="74"/>
                    <a:pt x="953" y="149"/>
                    <a:pt x="932" y="221"/>
                  </a:cubicBezTo>
                  <a:cubicBezTo>
                    <a:pt x="910" y="292"/>
                    <a:pt x="835" y="332"/>
                    <a:pt x="764" y="311"/>
                  </a:cubicBezTo>
                  <a:cubicBezTo>
                    <a:pt x="662" y="280"/>
                    <a:pt x="556" y="294"/>
                    <a:pt x="469" y="341"/>
                  </a:cubicBezTo>
                  <a:cubicBezTo>
                    <a:pt x="381" y="388"/>
                    <a:pt x="311" y="467"/>
                    <a:pt x="280" y="56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6"/>
            <p:cNvSpPr/>
            <p:nvPr/>
          </p:nvSpPr>
          <p:spPr>
            <a:xfrm>
              <a:off x="2856700" y="1184450"/>
              <a:ext cx="44325" cy="64600"/>
            </a:xfrm>
            <a:custGeom>
              <a:avLst/>
              <a:gdLst/>
              <a:ahLst/>
              <a:cxnLst/>
              <a:rect l="l" t="t" r="r" b="b"/>
              <a:pathLst>
                <a:path w="1773" h="2584" extrusionOk="0">
                  <a:moveTo>
                    <a:pt x="729" y="280"/>
                  </a:moveTo>
                  <a:cubicBezTo>
                    <a:pt x="658" y="259"/>
                    <a:pt x="617" y="183"/>
                    <a:pt x="639" y="113"/>
                  </a:cubicBezTo>
                  <a:cubicBezTo>
                    <a:pt x="661" y="42"/>
                    <a:pt x="736" y="1"/>
                    <a:pt x="807" y="23"/>
                  </a:cubicBezTo>
                  <a:lnTo>
                    <a:pt x="1662" y="281"/>
                  </a:lnTo>
                  <a:cubicBezTo>
                    <a:pt x="1732" y="303"/>
                    <a:pt x="1773" y="378"/>
                    <a:pt x="1752" y="450"/>
                  </a:cubicBezTo>
                  <a:cubicBezTo>
                    <a:pt x="1745" y="469"/>
                    <a:pt x="1736" y="486"/>
                    <a:pt x="1724" y="499"/>
                  </a:cubicBezTo>
                  <a:lnTo>
                    <a:pt x="1027" y="1342"/>
                  </a:lnTo>
                  <a:lnTo>
                    <a:pt x="1140" y="2433"/>
                  </a:lnTo>
                  <a:cubicBezTo>
                    <a:pt x="1147" y="2508"/>
                    <a:pt x="1093" y="2574"/>
                    <a:pt x="1020" y="2582"/>
                  </a:cubicBezTo>
                  <a:cubicBezTo>
                    <a:pt x="1001" y="2584"/>
                    <a:pt x="983" y="2582"/>
                    <a:pt x="967" y="2577"/>
                  </a:cubicBezTo>
                  <a:lnTo>
                    <a:pt x="112" y="2317"/>
                  </a:lnTo>
                  <a:cubicBezTo>
                    <a:pt x="41" y="2296"/>
                    <a:pt x="0" y="2220"/>
                    <a:pt x="22" y="2150"/>
                  </a:cubicBezTo>
                  <a:cubicBezTo>
                    <a:pt x="44" y="2079"/>
                    <a:pt x="119" y="2038"/>
                    <a:pt x="190" y="2060"/>
                  </a:cubicBezTo>
                  <a:lnTo>
                    <a:pt x="850" y="2260"/>
                  </a:lnTo>
                  <a:lnTo>
                    <a:pt x="753" y="1313"/>
                  </a:lnTo>
                  <a:cubicBezTo>
                    <a:pt x="749" y="1279"/>
                    <a:pt x="759" y="1243"/>
                    <a:pt x="783" y="1214"/>
                  </a:cubicBezTo>
                  <a:lnTo>
                    <a:pt x="1390" y="48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6"/>
            <p:cNvSpPr/>
            <p:nvPr/>
          </p:nvSpPr>
          <p:spPr>
            <a:xfrm>
              <a:off x="2832875" y="1263100"/>
              <a:ext cx="44325" cy="64600"/>
            </a:xfrm>
            <a:custGeom>
              <a:avLst/>
              <a:gdLst/>
              <a:ahLst/>
              <a:cxnLst/>
              <a:rect l="l" t="t" r="r" b="b"/>
              <a:pathLst>
                <a:path w="1773" h="2584" extrusionOk="0">
                  <a:moveTo>
                    <a:pt x="730" y="280"/>
                  </a:moveTo>
                  <a:cubicBezTo>
                    <a:pt x="658" y="259"/>
                    <a:pt x="618" y="184"/>
                    <a:pt x="639" y="113"/>
                  </a:cubicBezTo>
                  <a:cubicBezTo>
                    <a:pt x="661" y="41"/>
                    <a:pt x="736" y="1"/>
                    <a:pt x="807" y="23"/>
                  </a:cubicBezTo>
                  <a:lnTo>
                    <a:pt x="1662" y="281"/>
                  </a:lnTo>
                  <a:cubicBezTo>
                    <a:pt x="1733" y="303"/>
                    <a:pt x="1773" y="378"/>
                    <a:pt x="1751" y="450"/>
                  </a:cubicBezTo>
                  <a:cubicBezTo>
                    <a:pt x="1746" y="469"/>
                    <a:pt x="1736" y="485"/>
                    <a:pt x="1724" y="499"/>
                  </a:cubicBezTo>
                  <a:lnTo>
                    <a:pt x="1026" y="1342"/>
                  </a:lnTo>
                  <a:lnTo>
                    <a:pt x="1140" y="2433"/>
                  </a:lnTo>
                  <a:cubicBezTo>
                    <a:pt x="1147" y="2508"/>
                    <a:pt x="1094" y="2574"/>
                    <a:pt x="1019" y="2582"/>
                  </a:cubicBezTo>
                  <a:cubicBezTo>
                    <a:pt x="1001" y="2584"/>
                    <a:pt x="984" y="2582"/>
                    <a:pt x="967" y="2577"/>
                  </a:cubicBezTo>
                  <a:lnTo>
                    <a:pt x="112" y="2317"/>
                  </a:lnTo>
                  <a:cubicBezTo>
                    <a:pt x="41" y="2295"/>
                    <a:pt x="0" y="2220"/>
                    <a:pt x="22" y="2150"/>
                  </a:cubicBezTo>
                  <a:cubicBezTo>
                    <a:pt x="43" y="2079"/>
                    <a:pt x="119" y="2038"/>
                    <a:pt x="190" y="2060"/>
                  </a:cubicBezTo>
                  <a:lnTo>
                    <a:pt x="851" y="2260"/>
                  </a:lnTo>
                  <a:lnTo>
                    <a:pt x="753" y="1313"/>
                  </a:lnTo>
                  <a:cubicBezTo>
                    <a:pt x="750" y="1278"/>
                    <a:pt x="759" y="1242"/>
                    <a:pt x="784" y="1214"/>
                  </a:cubicBezTo>
                  <a:lnTo>
                    <a:pt x="1390" y="48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6"/>
            <p:cNvSpPr/>
            <p:nvPr/>
          </p:nvSpPr>
          <p:spPr>
            <a:xfrm>
              <a:off x="2719025" y="1125425"/>
              <a:ext cx="125750" cy="43375"/>
            </a:xfrm>
            <a:custGeom>
              <a:avLst/>
              <a:gdLst/>
              <a:ahLst/>
              <a:cxnLst/>
              <a:rect l="l" t="t" r="r" b="b"/>
              <a:pathLst>
                <a:path w="5030" h="1735" extrusionOk="0">
                  <a:moveTo>
                    <a:pt x="111" y="280"/>
                  </a:moveTo>
                  <a:cubicBezTo>
                    <a:pt x="40" y="259"/>
                    <a:pt x="0" y="183"/>
                    <a:pt x="21" y="113"/>
                  </a:cubicBezTo>
                  <a:cubicBezTo>
                    <a:pt x="43" y="41"/>
                    <a:pt x="118" y="1"/>
                    <a:pt x="190" y="23"/>
                  </a:cubicBezTo>
                  <a:lnTo>
                    <a:pt x="4918" y="1455"/>
                  </a:lnTo>
                  <a:cubicBezTo>
                    <a:pt x="4989" y="1477"/>
                    <a:pt x="5029" y="1552"/>
                    <a:pt x="5008" y="1623"/>
                  </a:cubicBezTo>
                  <a:cubicBezTo>
                    <a:pt x="4986" y="1694"/>
                    <a:pt x="4911" y="1734"/>
                    <a:pt x="4840" y="171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6"/>
            <p:cNvSpPr/>
            <p:nvPr/>
          </p:nvSpPr>
          <p:spPr>
            <a:xfrm>
              <a:off x="2837225" y="1161250"/>
              <a:ext cx="16500" cy="22925"/>
            </a:xfrm>
            <a:custGeom>
              <a:avLst/>
              <a:gdLst/>
              <a:ahLst/>
              <a:cxnLst/>
              <a:rect l="l" t="t" r="r" b="b"/>
              <a:pathLst>
                <a:path w="660" h="917" extrusionOk="0">
                  <a:moveTo>
                    <a:pt x="112" y="279"/>
                  </a:moveTo>
                  <a:cubicBezTo>
                    <a:pt x="40" y="258"/>
                    <a:pt x="0" y="183"/>
                    <a:pt x="22" y="112"/>
                  </a:cubicBezTo>
                  <a:cubicBezTo>
                    <a:pt x="44" y="41"/>
                    <a:pt x="119" y="1"/>
                    <a:pt x="190" y="22"/>
                  </a:cubicBezTo>
                  <a:cubicBezTo>
                    <a:pt x="356" y="72"/>
                    <a:pt x="485" y="185"/>
                    <a:pt x="561" y="327"/>
                  </a:cubicBezTo>
                  <a:cubicBezTo>
                    <a:pt x="638" y="470"/>
                    <a:pt x="659" y="640"/>
                    <a:pt x="610" y="806"/>
                  </a:cubicBezTo>
                  <a:cubicBezTo>
                    <a:pt x="588" y="877"/>
                    <a:pt x="513" y="917"/>
                    <a:pt x="441" y="896"/>
                  </a:cubicBezTo>
                  <a:cubicBezTo>
                    <a:pt x="370" y="874"/>
                    <a:pt x="329" y="799"/>
                    <a:pt x="351" y="727"/>
                  </a:cubicBezTo>
                  <a:cubicBezTo>
                    <a:pt x="380" y="633"/>
                    <a:pt x="367" y="536"/>
                    <a:pt x="323" y="454"/>
                  </a:cubicBezTo>
                  <a:cubicBezTo>
                    <a:pt x="281" y="373"/>
                    <a:pt x="206" y="308"/>
                    <a:pt x="112" y="27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6"/>
            <p:cNvSpPr/>
            <p:nvPr/>
          </p:nvSpPr>
          <p:spPr>
            <a:xfrm>
              <a:off x="2824675" y="1176650"/>
              <a:ext cx="28325" cy="76175"/>
            </a:xfrm>
            <a:custGeom>
              <a:avLst/>
              <a:gdLst/>
              <a:ahLst/>
              <a:cxnLst/>
              <a:rect l="l" t="t" r="r" b="b"/>
              <a:pathLst>
                <a:path w="1133" h="3047" extrusionOk="0">
                  <a:moveTo>
                    <a:pt x="853" y="111"/>
                  </a:moveTo>
                  <a:cubicBezTo>
                    <a:pt x="875" y="41"/>
                    <a:pt x="950" y="0"/>
                    <a:pt x="1021" y="22"/>
                  </a:cubicBezTo>
                  <a:cubicBezTo>
                    <a:pt x="1092" y="43"/>
                    <a:pt x="1133" y="118"/>
                    <a:pt x="1112" y="190"/>
                  </a:cubicBezTo>
                  <a:lnTo>
                    <a:pt x="280" y="2936"/>
                  </a:lnTo>
                  <a:cubicBezTo>
                    <a:pt x="258" y="3007"/>
                    <a:pt x="183" y="3047"/>
                    <a:pt x="112" y="3026"/>
                  </a:cubicBezTo>
                  <a:cubicBezTo>
                    <a:pt x="40" y="3004"/>
                    <a:pt x="0" y="2929"/>
                    <a:pt x="22" y="285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6"/>
            <p:cNvSpPr/>
            <p:nvPr/>
          </p:nvSpPr>
          <p:spPr>
            <a:xfrm>
              <a:off x="2809250" y="1245300"/>
              <a:ext cx="22975" cy="16500"/>
            </a:xfrm>
            <a:custGeom>
              <a:avLst/>
              <a:gdLst/>
              <a:ahLst/>
              <a:cxnLst/>
              <a:rect l="l" t="t" r="r" b="b"/>
              <a:pathLst>
                <a:path w="919" h="660" extrusionOk="0">
                  <a:moveTo>
                    <a:pt x="639" y="111"/>
                  </a:moveTo>
                  <a:cubicBezTo>
                    <a:pt x="660" y="41"/>
                    <a:pt x="735" y="0"/>
                    <a:pt x="807" y="22"/>
                  </a:cubicBezTo>
                  <a:cubicBezTo>
                    <a:pt x="877" y="43"/>
                    <a:pt x="918" y="118"/>
                    <a:pt x="897" y="190"/>
                  </a:cubicBezTo>
                  <a:cubicBezTo>
                    <a:pt x="846" y="355"/>
                    <a:pt x="733" y="485"/>
                    <a:pt x="591" y="561"/>
                  </a:cubicBezTo>
                  <a:cubicBezTo>
                    <a:pt x="449" y="637"/>
                    <a:pt x="278" y="660"/>
                    <a:pt x="113" y="609"/>
                  </a:cubicBezTo>
                  <a:cubicBezTo>
                    <a:pt x="42" y="588"/>
                    <a:pt x="1" y="512"/>
                    <a:pt x="23" y="441"/>
                  </a:cubicBezTo>
                  <a:cubicBezTo>
                    <a:pt x="44" y="370"/>
                    <a:pt x="119" y="330"/>
                    <a:pt x="190" y="351"/>
                  </a:cubicBezTo>
                  <a:cubicBezTo>
                    <a:pt x="285" y="380"/>
                    <a:pt x="382" y="367"/>
                    <a:pt x="464" y="323"/>
                  </a:cubicBezTo>
                  <a:cubicBezTo>
                    <a:pt x="546" y="280"/>
                    <a:pt x="610" y="206"/>
                    <a:pt x="639" y="1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6"/>
            <p:cNvSpPr/>
            <p:nvPr/>
          </p:nvSpPr>
          <p:spPr>
            <a:xfrm>
              <a:off x="2691050" y="1217725"/>
              <a:ext cx="125750" cy="43350"/>
            </a:xfrm>
            <a:custGeom>
              <a:avLst/>
              <a:gdLst/>
              <a:ahLst/>
              <a:cxnLst/>
              <a:rect l="l" t="t" r="r" b="b"/>
              <a:pathLst>
                <a:path w="5030" h="1734" extrusionOk="0">
                  <a:moveTo>
                    <a:pt x="4918" y="1454"/>
                  </a:moveTo>
                  <a:cubicBezTo>
                    <a:pt x="4990" y="1475"/>
                    <a:pt x="5030" y="1550"/>
                    <a:pt x="5009" y="1622"/>
                  </a:cubicBezTo>
                  <a:cubicBezTo>
                    <a:pt x="4987" y="1693"/>
                    <a:pt x="4912" y="1734"/>
                    <a:pt x="4841" y="1712"/>
                  </a:cubicBezTo>
                  <a:lnTo>
                    <a:pt x="113" y="280"/>
                  </a:lnTo>
                  <a:cubicBezTo>
                    <a:pt x="41" y="258"/>
                    <a:pt x="1" y="183"/>
                    <a:pt x="23" y="111"/>
                  </a:cubicBezTo>
                  <a:cubicBezTo>
                    <a:pt x="44" y="41"/>
                    <a:pt x="119" y="1"/>
                    <a:pt x="190" y="2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6"/>
            <p:cNvSpPr/>
            <p:nvPr/>
          </p:nvSpPr>
          <p:spPr>
            <a:xfrm>
              <a:off x="2682100" y="1202325"/>
              <a:ext cx="16500" cy="22925"/>
            </a:xfrm>
            <a:custGeom>
              <a:avLst/>
              <a:gdLst/>
              <a:ahLst/>
              <a:cxnLst/>
              <a:rect l="l" t="t" r="r" b="b"/>
              <a:pathLst>
                <a:path w="660" h="917" extrusionOk="0">
                  <a:moveTo>
                    <a:pt x="548" y="638"/>
                  </a:moveTo>
                  <a:cubicBezTo>
                    <a:pt x="620" y="659"/>
                    <a:pt x="660" y="734"/>
                    <a:pt x="638" y="806"/>
                  </a:cubicBezTo>
                  <a:cubicBezTo>
                    <a:pt x="616" y="877"/>
                    <a:pt x="541" y="917"/>
                    <a:pt x="471" y="896"/>
                  </a:cubicBezTo>
                  <a:cubicBezTo>
                    <a:pt x="305" y="845"/>
                    <a:pt x="175" y="733"/>
                    <a:pt x="99" y="590"/>
                  </a:cubicBezTo>
                  <a:cubicBezTo>
                    <a:pt x="23" y="448"/>
                    <a:pt x="1" y="277"/>
                    <a:pt x="51" y="112"/>
                  </a:cubicBezTo>
                  <a:cubicBezTo>
                    <a:pt x="72" y="40"/>
                    <a:pt x="147" y="0"/>
                    <a:pt x="219" y="22"/>
                  </a:cubicBezTo>
                  <a:cubicBezTo>
                    <a:pt x="290" y="44"/>
                    <a:pt x="330" y="119"/>
                    <a:pt x="309" y="190"/>
                  </a:cubicBezTo>
                  <a:cubicBezTo>
                    <a:pt x="280" y="284"/>
                    <a:pt x="292" y="382"/>
                    <a:pt x="336" y="463"/>
                  </a:cubicBezTo>
                  <a:cubicBezTo>
                    <a:pt x="380" y="544"/>
                    <a:pt x="454" y="610"/>
                    <a:pt x="548" y="63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6"/>
            <p:cNvSpPr/>
            <p:nvPr/>
          </p:nvSpPr>
          <p:spPr>
            <a:xfrm>
              <a:off x="2682825" y="1133700"/>
              <a:ext cx="28350" cy="76175"/>
            </a:xfrm>
            <a:custGeom>
              <a:avLst/>
              <a:gdLst/>
              <a:ahLst/>
              <a:cxnLst/>
              <a:rect l="l" t="t" r="r" b="b"/>
              <a:pathLst>
                <a:path w="1134" h="3047" extrusionOk="0">
                  <a:moveTo>
                    <a:pt x="280" y="2935"/>
                  </a:moveTo>
                  <a:cubicBezTo>
                    <a:pt x="258" y="3006"/>
                    <a:pt x="183" y="3046"/>
                    <a:pt x="111" y="3025"/>
                  </a:cubicBezTo>
                  <a:cubicBezTo>
                    <a:pt x="41" y="3004"/>
                    <a:pt x="1" y="2929"/>
                    <a:pt x="22" y="2857"/>
                  </a:cubicBezTo>
                  <a:lnTo>
                    <a:pt x="854" y="111"/>
                  </a:lnTo>
                  <a:cubicBezTo>
                    <a:pt x="875" y="40"/>
                    <a:pt x="951" y="0"/>
                    <a:pt x="1022" y="21"/>
                  </a:cubicBezTo>
                  <a:cubicBezTo>
                    <a:pt x="1093" y="43"/>
                    <a:pt x="1133" y="118"/>
                    <a:pt x="1112" y="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6"/>
            <p:cNvSpPr/>
            <p:nvPr/>
          </p:nvSpPr>
          <p:spPr>
            <a:xfrm>
              <a:off x="2703625" y="1124725"/>
              <a:ext cx="22925" cy="16500"/>
            </a:xfrm>
            <a:custGeom>
              <a:avLst/>
              <a:gdLst/>
              <a:ahLst/>
              <a:cxnLst/>
              <a:rect l="l" t="t" r="r" b="b"/>
              <a:pathLst>
                <a:path w="917" h="660" extrusionOk="0">
                  <a:moveTo>
                    <a:pt x="279" y="548"/>
                  </a:moveTo>
                  <a:cubicBezTo>
                    <a:pt x="258" y="619"/>
                    <a:pt x="183" y="659"/>
                    <a:pt x="112" y="638"/>
                  </a:cubicBezTo>
                  <a:cubicBezTo>
                    <a:pt x="41" y="617"/>
                    <a:pt x="1" y="542"/>
                    <a:pt x="22" y="470"/>
                  </a:cubicBezTo>
                  <a:cubicBezTo>
                    <a:pt x="72" y="305"/>
                    <a:pt x="185" y="175"/>
                    <a:pt x="327" y="99"/>
                  </a:cubicBezTo>
                  <a:cubicBezTo>
                    <a:pt x="469" y="23"/>
                    <a:pt x="640" y="0"/>
                    <a:pt x="806" y="51"/>
                  </a:cubicBezTo>
                  <a:cubicBezTo>
                    <a:pt x="876" y="73"/>
                    <a:pt x="917" y="148"/>
                    <a:pt x="896" y="218"/>
                  </a:cubicBezTo>
                  <a:cubicBezTo>
                    <a:pt x="874" y="290"/>
                    <a:pt x="799" y="330"/>
                    <a:pt x="727" y="308"/>
                  </a:cubicBezTo>
                  <a:cubicBezTo>
                    <a:pt x="633" y="280"/>
                    <a:pt x="536" y="293"/>
                    <a:pt x="454" y="336"/>
                  </a:cubicBezTo>
                  <a:cubicBezTo>
                    <a:pt x="373" y="380"/>
                    <a:pt x="308" y="454"/>
                    <a:pt x="279" y="54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6"/>
            <p:cNvSpPr/>
            <p:nvPr/>
          </p:nvSpPr>
          <p:spPr>
            <a:xfrm>
              <a:off x="2756825" y="1303350"/>
              <a:ext cx="61700" cy="115875"/>
            </a:xfrm>
            <a:custGeom>
              <a:avLst/>
              <a:gdLst/>
              <a:ahLst/>
              <a:cxnLst/>
              <a:rect l="l" t="t" r="r" b="b"/>
              <a:pathLst>
                <a:path w="2468" h="4635" extrusionOk="0">
                  <a:moveTo>
                    <a:pt x="2385" y="29"/>
                  </a:moveTo>
                  <a:cubicBezTo>
                    <a:pt x="2264" y="176"/>
                    <a:pt x="2243" y="417"/>
                    <a:pt x="2199" y="597"/>
                  </a:cubicBezTo>
                  <a:cubicBezTo>
                    <a:pt x="2134" y="874"/>
                    <a:pt x="2070" y="1152"/>
                    <a:pt x="2001" y="1428"/>
                  </a:cubicBezTo>
                  <a:cubicBezTo>
                    <a:pt x="1846" y="2053"/>
                    <a:pt x="1673" y="2680"/>
                    <a:pt x="1419" y="3273"/>
                  </a:cubicBezTo>
                  <a:cubicBezTo>
                    <a:pt x="1276" y="3608"/>
                    <a:pt x="1098" y="3956"/>
                    <a:pt x="822" y="4202"/>
                  </a:cubicBezTo>
                  <a:cubicBezTo>
                    <a:pt x="721" y="4292"/>
                    <a:pt x="602" y="4360"/>
                    <a:pt x="468" y="4388"/>
                  </a:cubicBezTo>
                  <a:cubicBezTo>
                    <a:pt x="402" y="4402"/>
                    <a:pt x="334" y="4401"/>
                    <a:pt x="267" y="4393"/>
                  </a:cubicBezTo>
                  <a:cubicBezTo>
                    <a:pt x="185" y="4382"/>
                    <a:pt x="119" y="4353"/>
                    <a:pt x="39" y="4383"/>
                  </a:cubicBezTo>
                  <a:cubicBezTo>
                    <a:pt x="13" y="4393"/>
                    <a:pt x="0" y="4415"/>
                    <a:pt x="13" y="4442"/>
                  </a:cubicBezTo>
                  <a:cubicBezTo>
                    <a:pt x="98" y="4635"/>
                    <a:pt x="451" y="4594"/>
                    <a:pt x="613" y="4538"/>
                  </a:cubicBezTo>
                  <a:cubicBezTo>
                    <a:pt x="831" y="4462"/>
                    <a:pt x="1001" y="4304"/>
                    <a:pt x="1143" y="4127"/>
                  </a:cubicBezTo>
                  <a:cubicBezTo>
                    <a:pt x="1514" y="3669"/>
                    <a:pt x="1718" y="3068"/>
                    <a:pt x="1887" y="2513"/>
                  </a:cubicBezTo>
                  <a:cubicBezTo>
                    <a:pt x="2030" y="2043"/>
                    <a:pt x="2143" y="1566"/>
                    <a:pt x="2250" y="1087"/>
                  </a:cubicBezTo>
                  <a:cubicBezTo>
                    <a:pt x="2295" y="888"/>
                    <a:pt x="2337" y="687"/>
                    <a:pt x="2382" y="488"/>
                  </a:cubicBezTo>
                  <a:cubicBezTo>
                    <a:pt x="2413" y="346"/>
                    <a:pt x="2467" y="195"/>
                    <a:pt x="2451" y="49"/>
                  </a:cubicBezTo>
                  <a:cubicBezTo>
                    <a:pt x="2448" y="12"/>
                    <a:pt x="2409" y="0"/>
                    <a:pt x="2385" y="2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6"/>
            <p:cNvSpPr/>
            <p:nvPr/>
          </p:nvSpPr>
          <p:spPr>
            <a:xfrm>
              <a:off x="2777000" y="1383000"/>
              <a:ext cx="7775" cy="13650"/>
            </a:xfrm>
            <a:custGeom>
              <a:avLst/>
              <a:gdLst/>
              <a:ahLst/>
              <a:cxnLst/>
              <a:rect l="l" t="t" r="r" b="b"/>
              <a:pathLst>
                <a:path w="311" h="546" extrusionOk="0">
                  <a:moveTo>
                    <a:pt x="195" y="50"/>
                  </a:moveTo>
                  <a:cubicBezTo>
                    <a:pt x="143" y="121"/>
                    <a:pt x="121" y="209"/>
                    <a:pt x="85" y="288"/>
                  </a:cubicBezTo>
                  <a:cubicBezTo>
                    <a:pt x="51" y="364"/>
                    <a:pt x="0" y="425"/>
                    <a:pt x="19" y="512"/>
                  </a:cubicBezTo>
                  <a:cubicBezTo>
                    <a:pt x="21" y="529"/>
                    <a:pt x="40" y="546"/>
                    <a:pt x="59" y="545"/>
                  </a:cubicBezTo>
                  <a:cubicBezTo>
                    <a:pt x="154" y="537"/>
                    <a:pt x="191" y="468"/>
                    <a:pt x="227" y="388"/>
                  </a:cubicBezTo>
                  <a:cubicBezTo>
                    <a:pt x="270" y="295"/>
                    <a:pt x="310" y="187"/>
                    <a:pt x="307" y="84"/>
                  </a:cubicBezTo>
                  <a:cubicBezTo>
                    <a:pt x="304" y="23"/>
                    <a:pt x="231" y="1"/>
                    <a:pt x="195" y="5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6"/>
            <p:cNvSpPr/>
            <p:nvPr/>
          </p:nvSpPr>
          <p:spPr>
            <a:xfrm>
              <a:off x="2825000" y="1177300"/>
              <a:ext cx="12425" cy="38125"/>
            </a:xfrm>
            <a:custGeom>
              <a:avLst/>
              <a:gdLst/>
              <a:ahLst/>
              <a:cxnLst/>
              <a:rect l="l" t="t" r="r" b="b"/>
              <a:pathLst>
                <a:path w="497" h="1525" extrusionOk="0">
                  <a:moveTo>
                    <a:pt x="416" y="19"/>
                  </a:moveTo>
                  <a:cubicBezTo>
                    <a:pt x="336" y="85"/>
                    <a:pt x="320" y="235"/>
                    <a:pt x="288" y="331"/>
                  </a:cubicBezTo>
                  <a:cubicBezTo>
                    <a:pt x="245" y="465"/>
                    <a:pt x="201" y="600"/>
                    <a:pt x="162" y="737"/>
                  </a:cubicBezTo>
                  <a:cubicBezTo>
                    <a:pt x="126" y="862"/>
                    <a:pt x="94" y="989"/>
                    <a:pt x="66" y="1116"/>
                  </a:cubicBezTo>
                  <a:cubicBezTo>
                    <a:pt x="40" y="1233"/>
                    <a:pt x="0" y="1371"/>
                    <a:pt x="36" y="1490"/>
                  </a:cubicBezTo>
                  <a:cubicBezTo>
                    <a:pt x="43" y="1515"/>
                    <a:pt x="79" y="1524"/>
                    <a:pt x="94" y="1500"/>
                  </a:cubicBezTo>
                  <a:cubicBezTo>
                    <a:pt x="154" y="1398"/>
                    <a:pt x="163" y="1267"/>
                    <a:pt x="187" y="1153"/>
                  </a:cubicBezTo>
                  <a:cubicBezTo>
                    <a:pt x="215" y="1026"/>
                    <a:pt x="249" y="900"/>
                    <a:pt x="285" y="774"/>
                  </a:cubicBezTo>
                  <a:cubicBezTo>
                    <a:pt x="321" y="649"/>
                    <a:pt x="359" y="524"/>
                    <a:pt x="397" y="400"/>
                  </a:cubicBezTo>
                  <a:cubicBezTo>
                    <a:pt x="418" y="332"/>
                    <a:pt x="438" y="265"/>
                    <a:pt x="459" y="198"/>
                  </a:cubicBezTo>
                  <a:cubicBezTo>
                    <a:pt x="475" y="142"/>
                    <a:pt x="496" y="96"/>
                    <a:pt x="479" y="39"/>
                  </a:cubicBezTo>
                  <a:cubicBezTo>
                    <a:pt x="471" y="10"/>
                    <a:pt x="439" y="1"/>
                    <a:pt x="416" y="1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6"/>
            <p:cNvSpPr/>
            <p:nvPr/>
          </p:nvSpPr>
          <p:spPr>
            <a:xfrm>
              <a:off x="2820475" y="1223725"/>
              <a:ext cx="5575" cy="7525"/>
            </a:xfrm>
            <a:custGeom>
              <a:avLst/>
              <a:gdLst/>
              <a:ahLst/>
              <a:cxnLst/>
              <a:rect l="l" t="t" r="r" b="b"/>
              <a:pathLst>
                <a:path w="223" h="301" extrusionOk="0">
                  <a:moveTo>
                    <a:pt x="74" y="79"/>
                  </a:moveTo>
                  <a:cubicBezTo>
                    <a:pt x="54" y="138"/>
                    <a:pt x="1" y="188"/>
                    <a:pt x="11" y="253"/>
                  </a:cubicBezTo>
                  <a:cubicBezTo>
                    <a:pt x="18" y="296"/>
                    <a:pt x="68" y="300"/>
                    <a:pt x="97" y="279"/>
                  </a:cubicBezTo>
                  <a:cubicBezTo>
                    <a:pt x="119" y="263"/>
                    <a:pt x="135" y="233"/>
                    <a:pt x="149" y="209"/>
                  </a:cubicBezTo>
                  <a:cubicBezTo>
                    <a:pt x="167" y="179"/>
                    <a:pt x="184" y="148"/>
                    <a:pt x="195" y="116"/>
                  </a:cubicBezTo>
                  <a:cubicBezTo>
                    <a:pt x="222" y="38"/>
                    <a:pt x="99" y="1"/>
                    <a:pt x="74" y="7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6"/>
            <p:cNvSpPr/>
            <p:nvPr/>
          </p:nvSpPr>
          <p:spPr>
            <a:xfrm>
              <a:off x="2715575" y="1140325"/>
              <a:ext cx="27075" cy="8800"/>
            </a:xfrm>
            <a:custGeom>
              <a:avLst/>
              <a:gdLst/>
              <a:ahLst/>
              <a:cxnLst/>
              <a:rect l="l" t="t" r="r" b="b"/>
              <a:pathLst>
                <a:path w="1083" h="352" extrusionOk="0">
                  <a:moveTo>
                    <a:pt x="54" y="105"/>
                  </a:moveTo>
                  <a:cubicBezTo>
                    <a:pt x="202" y="190"/>
                    <a:pt x="377" y="225"/>
                    <a:pt x="544" y="253"/>
                  </a:cubicBezTo>
                  <a:cubicBezTo>
                    <a:pt x="626" y="266"/>
                    <a:pt x="708" y="281"/>
                    <a:pt x="788" y="300"/>
                  </a:cubicBezTo>
                  <a:cubicBezTo>
                    <a:pt x="875" y="321"/>
                    <a:pt x="953" y="351"/>
                    <a:pt x="1044" y="351"/>
                  </a:cubicBezTo>
                  <a:cubicBezTo>
                    <a:pt x="1065" y="351"/>
                    <a:pt x="1082" y="322"/>
                    <a:pt x="1064" y="305"/>
                  </a:cubicBezTo>
                  <a:cubicBezTo>
                    <a:pt x="946" y="199"/>
                    <a:pt x="765" y="180"/>
                    <a:pt x="615" y="141"/>
                  </a:cubicBezTo>
                  <a:cubicBezTo>
                    <a:pt x="443" y="97"/>
                    <a:pt x="269" y="50"/>
                    <a:pt x="96" y="13"/>
                  </a:cubicBezTo>
                  <a:cubicBezTo>
                    <a:pt x="42" y="0"/>
                    <a:pt x="0" y="75"/>
                    <a:pt x="54" y="10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6"/>
            <p:cNvSpPr/>
            <p:nvPr/>
          </p:nvSpPr>
          <p:spPr>
            <a:xfrm>
              <a:off x="2746200" y="1150375"/>
              <a:ext cx="3350" cy="2600"/>
            </a:xfrm>
            <a:custGeom>
              <a:avLst/>
              <a:gdLst/>
              <a:ahLst/>
              <a:cxnLst/>
              <a:rect l="l" t="t" r="r" b="b"/>
              <a:pathLst>
                <a:path w="134" h="104" extrusionOk="0">
                  <a:moveTo>
                    <a:pt x="35" y="92"/>
                  </a:moveTo>
                  <a:cubicBezTo>
                    <a:pt x="46" y="94"/>
                    <a:pt x="56" y="96"/>
                    <a:pt x="67" y="99"/>
                  </a:cubicBezTo>
                  <a:cubicBezTo>
                    <a:pt x="76" y="101"/>
                    <a:pt x="85" y="103"/>
                    <a:pt x="95" y="101"/>
                  </a:cubicBezTo>
                  <a:cubicBezTo>
                    <a:pt x="102" y="99"/>
                    <a:pt x="109" y="94"/>
                    <a:pt x="116" y="92"/>
                  </a:cubicBezTo>
                  <a:cubicBezTo>
                    <a:pt x="129" y="85"/>
                    <a:pt x="134" y="67"/>
                    <a:pt x="127" y="54"/>
                  </a:cubicBezTo>
                  <a:cubicBezTo>
                    <a:pt x="125" y="50"/>
                    <a:pt x="123" y="46"/>
                    <a:pt x="121" y="43"/>
                  </a:cubicBezTo>
                  <a:cubicBezTo>
                    <a:pt x="114" y="31"/>
                    <a:pt x="102" y="26"/>
                    <a:pt x="90" y="21"/>
                  </a:cubicBezTo>
                  <a:cubicBezTo>
                    <a:pt x="81" y="17"/>
                    <a:pt x="70" y="13"/>
                    <a:pt x="61" y="9"/>
                  </a:cubicBezTo>
                  <a:cubicBezTo>
                    <a:pt x="39" y="0"/>
                    <a:pt x="13" y="17"/>
                    <a:pt x="6" y="39"/>
                  </a:cubicBezTo>
                  <a:cubicBezTo>
                    <a:pt x="0" y="59"/>
                    <a:pt x="12" y="87"/>
                    <a:pt x="35" y="9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6"/>
            <p:cNvSpPr/>
            <p:nvPr/>
          </p:nvSpPr>
          <p:spPr>
            <a:xfrm>
              <a:off x="2617425" y="1358800"/>
              <a:ext cx="6200" cy="24225"/>
            </a:xfrm>
            <a:custGeom>
              <a:avLst/>
              <a:gdLst/>
              <a:ahLst/>
              <a:cxnLst/>
              <a:rect l="l" t="t" r="r" b="b"/>
              <a:pathLst>
                <a:path w="248" h="969" extrusionOk="0">
                  <a:moveTo>
                    <a:pt x="150" y="23"/>
                  </a:moveTo>
                  <a:cubicBezTo>
                    <a:pt x="19" y="127"/>
                    <a:pt x="1" y="348"/>
                    <a:pt x="7" y="504"/>
                  </a:cubicBezTo>
                  <a:cubicBezTo>
                    <a:pt x="11" y="651"/>
                    <a:pt x="50" y="867"/>
                    <a:pt x="187" y="952"/>
                  </a:cubicBezTo>
                  <a:cubicBezTo>
                    <a:pt x="215" y="968"/>
                    <a:pt x="248" y="944"/>
                    <a:pt x="242" y="913"/>
                  </a:cubicBezTo>
                  <a:cubicBezTo>
                    <a:pt x="228" y="848"/>
                    <a:pt x="195" y="789"/>
                    <a:pt x="173" y="727"/>
                  </a:cubicBezTo>
                  <a:cubicBezTo>
                    <a:pt x="147" y="656"/>
                    <a:pt x="132" y="581"/>
                    <a:pt x="125" y="506"/>
                  </a:cubicBezTo>
                  <a:cubicBezTo>
                    <a:pt x="118" y="430"/>
                    <a:pt x="123" y="353"/>
                    <a:pt x="137" y="279"/>
                  </a:cubicBezTo>
                  <a:cubicBezTo>
                    <a:pt x="152" y="202"/>
                    <a:pt x="188" y="133"/>
                    <a:pt x="206" y="57"/>
                  </a:cubicBezTo>
                  <a:cubicBezTo>
                    <a:pt x="214" y="23"/>
                    <a:pt x="177" y="1"/>
                    <a:pt x="150" y="2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6"/>
            <p:cNvSpPr/>
            <p:nvPr/>
          </p:nvSpPr>
          <p:spPr>
            <a:xfrm>
              <a:off x="2579925" y="1113225"/>
              <a:ext cx="62250" cy="185100"/>
            </a:xfrm>
            <a:custGeom>
              <a:avLst/>
              <a:gdLst/>
              <a:ahLst/>
              <a:cxnLst/>
              <a:rect l="l" t="t" r="r" b="b"/>
              <a:pathLst>
                <a:path w="2490" h="7404" extrusionOk="0">
                  <a:moveTo>
                    <a:pt x="2450" y="31"/>
                  </a:moveTo>
                  <a:cubicBezTo>
                    <a:pt x="2372" y="0"/>
                    <a:pt x="2321" y="6"/>
                    <a:pt x="2250" y="53"/>
                  </a:cubicBezTo>
                  <a:cubicBezTo>
                    <a:pt x="2181" y="100"/>
                    <a:pt x="2134" y="166"/>
                    <a:pt x="2100" y="241"/>
                  </a:cubicBezTo>
                  <a:cubicBezTo>
                    <a:pt x="2025" y="403"/>
                    <a:pt x="2014" y="591"/>
                    <a:pt x="2015" y="768"/>
                  </a:cubicBezTo>
                  <a:cubicBezTo>
                    <a:pt x="2015" y="940"/>
                    <a:pt x="2031" y="1114"/>
                    <a:pt x="2052" y="1285"/>
                  </a:cubicBezTo>
                  <a:cubicBezTo>
                    <a:pt x="2066" y="1395"/>
                    <a:pt x="2076" y="1511"/>
                    <a:pt x="2053" y="1621"/>
                  </a:cubicBezTo>
                  <a:cubicBezTo>
                    <a:pt x="2031" y="1735"/>
                    <a:pt x="1962" y="1832"/>
                    <a:pt x="1891" y="1921"/>
                  </a:cubicBezTo>
                  <a:cubicBezTo>
                    <a:pt x="1753" y="2093"/>
                    <a:pt x="1567" y="2221"/>
                    <a:pt x="1447" y="2408"/>
                  </a:cubicBezTo>
                  <a:cubicBezTo>
                    <a:pt x="1328" y="2591"/>
                    <a:pt x="1309" y="2837"/>
                    <a:pt x="1345" y="3047"/>
                  </a:cubicBezTo>
                  <a:cubicBezTo>
                    <a:pt x="1383" y="3259"/>
                    <a:pt x="1500" y="3458"/>
                    <a:pt x="1498" y="3677"/>
                  </a:cubicBezTo>
                  <a:cubicBezTo>
                    <a:pt x="1497" y="3880"/>
                    <a:pt x="1357" y="3999"/>
                    <a:pt x="1195" y="4091"/>
                  </a:cubicBezTo>
                  <a:cubicBezTo>
                    <a:pt x="1036" y="4180"/>
                    <a:pt x="889" y="4270"/>
                    <a:pt x="781" y="4422"/>
                  </a:cubicBezTo>
                  <a:cubicBezTo>
                    <a:pt x="691" y="4550"/>
                    <a:pt x="655" y="4720"/>
                    <a:pt x="656" y="4874"/>
                  </a:cubicBezTo>
                  <a:cubicBezTo>
                    <a:pt x="659" y="5171"/>
                    <a:pt x="803" y="5439"/>
                    <a:pt x="854" y="5727"/>
                  </a:cubicBezTo>
                  <a:cubicBezTo>
                    <a:pt x="876" y="5850"/>
                    <a:pt x="861" y="5971"/>
                    <a:pt x="792" y="6077"/>
                  </a:cubicBezTo>
                  <a:cubicBezTo>
                    <a:pt x="698" y="6220"/>
                    <a:pt x="523" y="6316"/>
                    <a:pt x="389" y="6419"/>
                  </a:cubicBezTo>
                  <a:cubicBezTo>
                    <a:pt x="254" y="6524"/>
                    <a:pt x="135" y="6642"/>
                    <a:pt x="73" y="6804"/>
                  </a:cubicBezTo>
                  <a:cubicBezTo>
                    <a:pt x="1" y="6995"/>
                    <a:pt x="43" y="7219"/>
                    <a:pt x="173" y="7372"/>
                  </a:cubicBezTo>
                  <a:cubicBezTo>
                    <a:pt x="199" y="7403"/>
                    <a:pt x="249" y="7381"/>
                    <a:pt x="250" y="7343"/>
                  </a:cubicBezTo>
                  <a:cubicBezTo>
                    <a:pt x="261" y="7128"/>
                    <a:pt x="196" y="6927"/>
                    <a:pt x="337" y="6743"/>
                  </a:cubicBezTo>
                  <a:cubicBezTo>
                    <a:pt x="451" y="6592"/>
                    <a:pt x="640" y="6493"/>
                    <a:pt x="785" y="6373"/>
                  </a:cubicBezTo>
                  <a:cubicBezTo>
                    <a:pt x="915" y="6267"/>
                    <a:pt x="1020" y="6138"/>
                    <a:pt x="1053" y="5969"/>
                  </a:cubicBezTo>
                  <a:cubicBezTo>
                    <a:pt x="1082" y="5819"/>
                    <a:pt x="1054" y="5667"/>
                    <a:pt x="1013" y="5521"/>
                  </a:cubicBezTo>
                  <a:cubicBezTo>
                    <a:pt x="930" y="5219"/>
                    <a:pt x="780" y="4911"/>
                    <a:pt x="910" y="4599"/>
                  </a:cubicBezTo>
                  <a:cubicBezTo>
                    <a:pt x="985" y="4420"/>
                    <a:pt x="1167" y="4334"/>
                    <a:pt x="1325" y="4243"/>
                  </a:cubicBezTo>
                  <a:cubicBezTo>
                    <a:pt x="1493" y="4146"/>
                    <a:pt x="1624" y="4018"/>
                    <a:pt x="1671" y="3825"/>
                  </a:cubicBezTo>
                  <a:cubicBezTo>
                    <a:pt x="1714" y="3647"/>
                    <a:pt x="1674" y="3479"/>
                    <a:pt x="1618" y="3309"/>
                  </a:cubicBezTo>
                  <a:cubicBezTo>
                    <a:pt x="1557" y="3123"/>
                    <a:pt x="1507" y="2961"/>
                    <a:pt x="1519" y="2763"/>
                  </a:cubicBezTo>
                  <a:cubicBezTo>
                    <a:pt x="1531" y="2571"/>
                    <a:pt x="1641" y="2433"/>
                    <a:pt x="1773" y="2304"/>
                  </a:cubicBezTo>
                  <a:cubicBezTo>
                    <a:pt x="1919" y="2161"/>
                    <a:pt x="2072" y="2013"/>
                    <a:pt x="2166" y="1828"/>
                  </a:cubicBezTo>
                  <a:cubicBezTo>
                    <a:pt x="2249" y="1665"/>
                    <a:pt x="2250" y="1488"/>
                    <a:pt x="2230" y="1310"/>
                  </a:cubicBezTo>
                  <a:cubicBezTo>
                    <a:pt x="2211" y="1153"/>
                    <a:pt x="2194" y="996"/>
                    <a:pt x="2188" y="838"/>
                  </a:cubicBezTo>
                  <a:cubicBezTo>
                    <a:pt x="2182" y="685"/>
                    <a:pt x="2186" y="530"/>
                    <a:pt x="2227" y="382"/>
                  </a:cubicBezTo>
                  <a:cubicBezTo>
                    <a:pt x="2245" y="319"/>
                    <a:pt x="2273" y="258"/>
                    <a:pt x="2318" y="210"/>
                  </a:cubicBezTo>
                  <a:cubicBezTo>
                    <a:pt x="2338" y="189"/>
                    <a:pt x="2361" y="175"/>
                    <a:pt x="2386" y="162"/>
                  </a:cubicBezTo>
                  <a:cubicBezTo>
                    <a:pt x="2420" y="145"/>
                    <a:pt x="2436" y="118"/>
                    <a:pt x="2465" y="96"/>
                  </a:cubicBezTo>
                  <a:cubicBezTo>
                    <a:pt x="2490" y="76"/>
                    <a:pt x="2474" y="41"/>
                    <a:pt x="2450" y="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6"/>
            <p:cNvSpPr/>
            <p:nvPr/>
          </p:nvSpPr>
          <p:spPr>
            <a:xfrm>
              <a:off x="2600975" y="1163625"/>
              <a:ext cx="9025" cy="16575"/>
            </a:xfrm>
            <a:custGeom>
              <a:avLst/>
              <a:gdLst/>
              <a:ahLst/>
              <a:cxnLst/>
              <a:rect l="l" t="t" r="r" b="b"/>
              <a:pathLst>
                <a:path w="361" h="663" extrusionOk="0">
                  <a:moveTo>
                    <a:pt x="210" y="66"/>
                  </a:moveTo>
                  <a:cubicBezTo>
                    <a:pt x="73" y="219"/>
                    <a:pt x="0" y="442"/>
                    <a:pt x="101" y="635"/>
                  </a:cubicBezTo>
                  <a:cubicBezTo>
                    <a:pt x="115" y="663"/>
                    <a:pt x="166" y="663"/>
                    <a:pt x="172" y="628"/>
                  </a:cubicBezTo>
                  <a:cubicBezTo>
                    <a:pt x="201" y="462"/>
                    <a:pt x="185" y="304"/>
                    <a:pt x="303" y="168"/>
                  </a:cubicBezTo>
                  <a:cubicBezTo>
                    <a:pt x="360" y="101"/>
                    <a:pt x="269" y="1"/>
                    <a:pt x="210" y="6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6"/>
            <p:cNvSpPr/>
            <p:nvPr/>
          </p:nvSpPr>
          <p:spPr>
            <a:xfrm>
              <a:off x="2589150" y="1221275"/>
              <a:ext cx="5350" cy="10850"/>
            </a:xfrm>
            <a:custGeom>
              <a:avLst/>
              <a:gdLst/>
              <a:ahLst/>
              <a:cxnLst/>
              <a:rect l="l" t="t" r="r" b="b"/>
              <a:pathLst>
                <a:path w="214" h="434" extrusionOk="0">
                  <a:moveTo>
                    <a:pt x="63" y="80"/>
                  </a:moveTo>
                  <a:cubicBezTo>
                    <a:pt x="29" y="198"/>
                    <a:pt x="1" y="325"/>
                    <a:pt x="102" y="417"/>
                  </a:cubicBezTo>
                  <a:cubicBezTo>
                    <a:pt x="120" y="433"/>
                    <a:pt x="158" y="427"/>
                    <a:pt x="155" y="398"/>
                  </a:cubicBezTo>
                  <a:cubicBezTo>
                    <a:pt x="145" y="299"/>
                    <a:pt x="158" y="214"/>
                    <a:pt x="188" y="119"/>
                  </a:cubicBezTo>
                  <a:cubicBezTo>
                    <a:pt x="213" y="38"/>
                    <a:pt x="87" y="0"/>
                    <a:pt x="63" y="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6"/>
            <p:cNvSpPr/>
            <p:nvPr/>
          </p:nvSpPr>
          <p:spPr>
            <a:xfrm>
              <a:off x="2869125" y="1206475"/>
              <a:ext cx="46725" cy="140350"/>
            </a:xfrm>
            <a:custGeom>
              <a:avLst/>
              <a:gdLst/>
              <a:ahLst/>
              <a:cxnLst/>
              <a:rect l="l" t="t" r="r" b="b"/>
              <a:pathLst>
                <a:path w="1869" h="5614" extrusionOk="0">
                  <a:moveTo>
                    <a:pt x="1780" y="26"/>
                  </a:moveTo>
                  <a:cubicBezTo>
                    <a:pt x="1401" y="243"/>
                    <a:pt x="1234" y="623"/>
                    <a:pt x="1206" y="1045"/>
                  </a:cubicBezTo>
                  <a:cubicBezTo>
                    <a:pt x="1178" y="1453"/>
                    <a:pt x="1249" y="1862"/>
                    <a:pt x="1128" y="2261"/>
                  </a:cubicBezTo>
                  <a:cubicBezTo>
                    <a:pt x="994" y="2695"/>
                    <a:pt x="619" y="2980"/>
                    <a:pt x="437" y="3386"/>
                  </a:cubicBezTo>
                  <a:cubicBezTo>
                    <a:pt x="226" y="3855"/>
                    <a:pt x="411" y="4373"/>
                    <a:pt x="347" y="4863"/>
                  </a:cubicBezTo>
                  <a:cubicBezTo>
                    <a:pt x="333" y="4980"/>
                    <a:pt x="293" y="5093"/>
                    <a:pt x="236" y="5195"/>
                  </a:cubicBezTo>
                  <a:cubicBezTo>
                    <a:pt x="174" y="5309"/>
                    <a:pt x="71" y="5392"/>
                    <a:pt x="21" y="5511"/>
                  </a:cubicBezTo>
                  <a:cubicBezTo>
                    <a:pt x="1" y="5558"/>
                    <a:pt x="56" y="5613"/>
                    <a:pt x="102" y="5598"/>
                  </a:cubicBezTo>
                  <a:cubicBezTo>
                    <a:pt x="331" y="5520"/>
                    <a:pt x="466" y="5225"/>
                    <a:pt x="523" y="5007"/>
                  </a:cubicBezTo>
                  <a:cubicBezTo>
                    <a:pt x="585" y="4766"/>
                    <a:pt x="566" y="4512"/>
                    <a:pt x="546" y="4266"/>
                  </a:cubicBezTo>
                  <a:cubicBezTo>
                    <a:pt x="528" y="4009"/>
                    <a:pt x="500" y="3755"/>
                    <a:pt x="587" y="3508"/>
                  </a:cubicBezTo>
                  <a:cubicBezTo>
                    <a:pt x="656" y="3314"/>
                    <a:pt x="794" y="3152"/>
                    <a:pt x="917" y="2991"/>
                  </a:cubicBezTo>
                  <a:cubicBezTo>
                    <a:pt x="1059" y="2805"/>
                    <a:pt x="1186" y="2606"/>
                    <a:pt x="1270" y="2385"/>
                  </a:cubicBezTo>
                  <a:cubicBezTo>
                    <a:pt x="1344" y="2190"/>
                    <a:pt x="1369" y="1977"/>
                    <a:pt x="1375" y="1768"/>
                  </a:cubicBezTo>
                  <a:cubicBezTo>
                    <a:pt x="1386" y="1379"/>
                    <a:pt x="1311" y="972"/>
                    <a:pt x="1455" y="598"/>
                  </a:cubicBezTo>
                  <a:cubicBezTo>
                    <a:pt x="1531" y="403"/>
                    <a:pt x="1684" y="241"/>
                    <a:pt x="1833" y="99"/>
                  </a:cubicBezTo>
                  <a:cubicBezTo>
                    <a:pt x="1868" y="64"/>
                    <a:pt x="1826" y="0"/>
                    <a:pt x="1780" y="2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6"/>
            <p:cNvSpPr/>
            <p:nvPr/>
          </p:nvSpPr>
          <p:spPr>
            <a:xfrm>
              <a:off x="2886300" y="1289150"/>
              <a:ext cx="10100" cy="15675"/>
            </a:xfrm>
            <a:custGeom>
              <a:avLst/>
              <a:gdLst/>
              <a:ahLst/>
              <a:cxnLst/>
              <a:rect l="l" t="t" r="r" b="b"/>
              <a:pathLst>
                <a:path w="404" h="627" extrusionOk="0">
                  <a:moveTo>
                    <a:pt x="265" y="59"/>
                  </a:moveTo>
                  <a:cubicBezTo>
                    <a:pt x="166" y="194"/>
                    <a:pt x="1" y="418"/>
                    <a:pt x="99" y="593"/>
                  </a:cubicBezTo>
                  <a:cubicBezTo>
                    <a:pt x="114" y="621"/>
                    <a:pt x="159" y="627"/>
                    <a:pt x="176" y="596"/>
                  </a:cubicBezTo>
                  <a:cubicBezTo>
                    <a:pt x="212" y="532"/>
                    <a:pt x="217" y="458"/>
                    <a:pt x="237" y="388"/>
                  </a:cubicBezTo>
                  <a:cubicBezTo>
                    <a:pt x="264" y="292"/>
                    <a:pt x="308" y="202"/>
                    <a:pt x="362" y="120"/>
                  </a:cubicBezTo>
                  <a:cubicBezTo>
                    <a:pt x="403" y="57"/>
                    <a:pt x="309" y="0"/>
                    <a:pt x="265" y="5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6"/>
            <p:cNvSpPr/>
            <p:nvPr/>
          </p:nvSpPr>
          <p:spPr>
            <a:xfrm>
              <a:off x="2909100" y="1253100"/>
              <a:ext cx="7000" cy="17550"/>
            </a:xfrm>
            <a:custGeom>
              <a:avLst/>
              <a:gdLst/>
              <a:ahLst/>
              <a:cxnLst/>
              <a:rect l="l" t="t" r="r" b="b"/>
              <a:pathLst>
                <a:path w="280" h="702" extrusionOk="0">
                  <a:moveTo>
                    <a:pt x="127" y="83"/>
                  </a:moveTo>
                  <a:cubicBezTo>
                    <a:pt x="76" y="250"/>
                    <a:pt x="0" y="475"/>
                    <a:pt x="42" y="649"/>
                  </a:cubicBezTo>
                  <a:cubicBezTo>
                    <a:pt x="52" y="688"/>
                    <a:pt x="110" y="701"/>
                    <a:pt x="131" y="664"/>
                  </a:cubicBezTo>
                  <a:cubicBezTo>
                    <a:pt x="172" y="589"/>
                    <a:pt x="179" y="506"/>
                    <a:pt x="193" y="423"/>
                  </a:cubicBezTo>
                  <a:cubicBezTo>
                    <a:pt x="211" y="321"/>
                    <a:pt x="230" y="222"/>
                    <a:pt x="257" y="123"/>
                  </a:cubicBezTo>
                  <a:cubicBezTo>
                    <a:pt x="280" y="38"/>
                    <a:pt x="153" y="0"/>
                    <a:pt x="127" y="8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6"/>
            <p:cNvSpPr/>
            <p:nvPr/>
          </p:nvSpPr>
          <p:spPr>
            <a:xfrm>
              <a:off x="2688575" y="1435325"/>
              <a:ext cx="139800" cy="35550"/>
            </a:xfrm>
            <a:custGeom>
              <a:avLst/>
              <a:gdLst/>
              <a:ahLst/>
              <a:cxnLst/>
              <a:rect l="l" t="t" r="r" b="b"/>
              <a:pathLst>
                <a:path w="5592" h="1422" extrusionOk="0">
                  <a:moveTo>
                    <a:pt x="5491" y="55"/>
                  </a:moveTo>
                  <a:cubicBezTo>
                    <a:pt x="5332" y="453"/>
                    <a:pt x="5064" y="780"/>
                    <a:pt x="4681" y="980"/>
                  </a:cubicBezTo>
                  <a:cubicBezTo>
                    <a:pt x="4297" y="1180"/>
                    <a:pt x="3859" y="1225"/>
                    <a:pt x="3432" y="1200"/>
                  </a:cubicBezTo>
                  <a:cubicBezTo>
                    <a:pt x="3163" y="1184"/>
                    <a:pt x="2893" y="1139"/>
                    <a:pt x="2627" y="1102"/>
                  </a:cubicBezTo>
                  <a:cubicBezTo>
                    <a:pt x="2338" y="1063"/>
                    <a:pt x="2045" y="1018"/>
                    <a:pt x="1765" y="934"/>
                  </a:cubicBezTo>
                  <a:cubicBezTo>
                    <a:pt x="1478" y="848"/>
                    <a:pt x="1208" y="712"/>
                    <a:pt x="938" y="581"/>
                  </a:cubicBezTo>
                  <a:cubicBezTo>
                    <a:pt x="688" y="458"/>
                    <a:pt x="404" y="286"/>
                    <a:pt x="118" y="278"/>
                  </a:cubicBezTo>
                  <a:cubicBezTo>
                    <a:pt x="33" y="275"/>
                    <a:pt x="0" y="389"/>
                    <a:pt x="70" y="435"/>
                  </a:cubicBezTo>
                  <a:cubicBezTo>
                    <a:pt x="189" y="510"/>
                    <a:pt x="325" y="555"/>
                    <a:pt x="453" y="611"/>
                  </a:cubicBezTo>
                  <a:cubicBezTo>
                    <a:pt x="597" y="673"/>
                    <a:pt x="740" y="737"/>
                    <a:pt x="882" y="803"/>
                  </a:cubicBezTo>
                  <a:cubicBezTo>
                    <a:pt x="1150" y="928"/>
                    <a:pt x="1420" y="1051"/>
                    <a:pt x="1705" y="1134"/>
                  </a:cubicBezTo>
                  <a:cubicBezTo>
                    <a:pt x="1979" y="1215"/>
                    <a:pt x="2269" y="1250"/>
                    <a:pt x="2551" y="1285"/>
                  </a:cubicBezTo>
                  <a:cubicBezTo>
                    <a:pt x="2833" y="1320"/>
                    <a:pt x="3118" y="1359"/>
                    <a:pt x="3401" y="1375"/>
                  </a:cubicBezTo>
                  <a:cubicBezTo>
                    <a:pt x="4220" y="1421"/>
                    <a:pt x="5139" y="1123"/>
                    <a:pt x="5505" y="332"/>
                  </a:cubicBezTo>
                  <a:cubicBezTo>
                    <a:pt x="5541" y="254"/>
                    <a:pt x="5560" y="165"/>
                    <a:pt x="5579" y="82"/>
                  </a:cubicBezTo>
                  <a:cubicBezTo>
                    <a:pt x="5592" y="24"/>
                    <a:pt x="5513" y="1"/>
                    <a:pt x="5491" y="5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6"/>
            <p:cNvSpPr/>
            <p:nvPr/>
          </p:nvSpPr>
          <p:spPr>
            <a:xfrm>
              <a:off x="2662825" y="1434125"/>
              <a:ext cx="13900" cy="8300"/>
            </a:xfrm>
            <a:custGeom>
              <a:avLst/>
              <a:gdLst/>
              <a:ahLst/>
              <a:cxnLst/>
              <a:rect l="l" t="t" r="r" b="b"/>
              <a:pathLst>
                <a:path w="556" h="332" extrusionOk="0">
                  <a:moveTo>
                    <a:pt x="452" y="143"/>
                  </a:moveTo>
                  <a:cubicBezTo>
                    <a:pt x="381" y="120"/>
                    <a:pt x="308" y="97"/>
                    <a:pt x="238" y="69"/>
                  </a:cubicBezTo>
                  <a:cubicBezTo>
                    <a:pt x="168" y="41"/>
                    <a:pt x="106" y="1"/>
                    <a:pt x="30" y="35"/>
                  </a:cubicBezTo>
                  <a:cubicBezTo>
                    <a:pt x="9" y="45"/>
                    <a:pt x="1" y="70"/>
                    <a:pt x="5" y="93"/>
                  </a:cubicBezTo>
                  <a:cubicBezTo>
                    <a:pt x="19" y="171"/>
                    <a:pt x="94" y="199"/>
                    <a:pt x="161" y="225"/>
                  </a:cubicBezTo>
                  <a:cubicBezTo>
                    <a:pt x="240" y="257"/>
                    <a:pt x="323" y="279"/>
                    <a:pt x="404" y="303"/>
                  </a:cubicBezTo>
                  <a:cubicBezTo>
                    <a:pt x="508" y="332"/>
                    <a:pt x="555" y="176"/>
                    <a:pt x="452" y="14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6"/>
            <p:cNvSpPr/>
            <p:nvPr/>
          </p:nvSpPr>
          <p:spPr>
            <a:xfrm>
              <a:off x="2669500" y="1066025"/>
              <a:ext cx="117350" cy="27350"/>
            </a:xfrm>
            <a:custGeom>
              <a:avLst/>
              <a:gdLst/>
              <a:ahLst/>
              <a:cxnLst/>
              <a:rect l="l" t="t" r="r" b="b"/>
              <a:pathLst>
                <a:path w="4694" h="1094" extrusionOk="0">
                  <a:moveTo>
                    <a:pt x="198" y="619"/>
                  </a:moveTo>
                  <a:cubicBezTo>
                    <a:pt x="833" y="158"/>
                    <a:pt x="1640" y="192"/>
                    <a:pt x="2369" y="364"/>
                  </a:cubicBezTo>
                  <a:cubicBezTo>
                    <a:pt x="2757" y="455"/>
                    <a:pt x="3136" y="585"/>
                    <a:pt x="3511" y="722"/>
                  </a:cubicBezTo>
                  <a:cubicBezTo>
                    <a:pt x="3697" y="789"/>
                    <a:pt x="3881" y="859"/>
                    <a:pt x="4066" y="927"/>
                  </a:cubicBezTo>
                  <a:cubicBezTo>
                    <a:pt x="4232" y="987"/>
                    <a:pt x="4411" y="1077"/>
                    <a:pt x="4589" y="1089"/>
                  </a:cubicBezTo>
                  <a:cubicBezTo>
                    <a:pt x="4665" y="1093"/>
                    <a:pt x="4693" y="988"/>
                    <a:pt x="4631" y="949"/>
                  </a:cubicBezTo>
                  <a:cubicBezTo>
                    <a:pt x="4480" y="853"/>
                    <a:pt x="4286" y="811"/>
                    <a:pt x="4120" y="750"/>
                  </a:cubicBezTo>
                  <a:cubicBezTo>
                    <a:pt x="3927" y="680"/>
                    <a:pt x="3734" y="608"/>
                    <a:pt x="3541" y="537"/>
                  </a:cubicBezTo>
                  <a:cubicBezTo>
                    <a:pt x="3149" y="396"/>
                    <a:pt x="2754" y="265"/>
                    <a:pt x="2347" y="174"/>
                  </a:cubicBezTo>
                  <a:cubicBezTo>
                    <a:pt x="1573" y="0"/>
                    <a:pt x="744" y="1"/>
                    <a:pt x="87" y="498"/>
                  </a:cubicBezTo>
                  <a:cubicBezTo>
                    <a:pt x="1" y="563"/>
                    <a:pt x="114" y="680"/>
                    <a:pt x="198" y="61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6"/>
            <p:cNvSpPr/>
            <p:nvPr/>
          </p:nvSpPr>
          <p:spPr>
            <a:xfrm>
              <a:off x="2795450" y="1091200"/>
              <a:ext cx="11925" cy="7950"/>
            </a:xfrm>
            <a:custGeom>
              <a:avLst/>
              <a:gdLst/>
              <a:ahLst/>
              <a:cxnLst/>
              <a:rect l="l" t="t" r="r" b="b"/>
              <a:pathLst>
                <a:path w="477" h="318" extrusionOk="0">
                  <a:moveTo>
                    <a:pt x="115" y="214"/>
                  </a:moveTo>
                  <a:cubicBezTo>
                    <a:pt x="213" y="244"/>
                    <a:pt x="361" y="318"/>
                    <a:pt x="453" y="249"/>
                  </a:cubicBezTo>
                  <a:cubicBezTo>
                    <a:pt x="468" y="238"/>
                    <a:pt x="477" y="211"/>
                    <a:pt x="470" y="194"/>
                  </a:cubicBezTo>
                  <a:cubicBezTo>
                    <a:pt x="431" y="85"/>
                    <a:pt x="267" y="66"/>
                    <a:pt x="169" y="36"/>
                  </a:cubicBezTo>
                  <a:cubicBezTo>
                    <a:pt x="54" y="1"/>
                    <a:pt x="0" y="179"/>
                    <a:pt x="115" y="21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6"/>
            <p:cNvSpPr/>
            <p:nvPr/>
          </p:nvSpPr>
          <p:spPr>
            <a:xfrm>
              <a:off x="2586400" y="1356375"/>
              <a:ext cx="1125" cy="1025"/>
            </a:xfrm>
            <a:custGeom>
              <a:avLst/>
              <a:gdLst/>
              <a:ahLst/>
              <a:cxnLst/>
              <a:rect l="l" t="t" r="r" b="b"/>
              <a:pathLst>
                <a:path w="45" h="41" extrusionOk="0">
                  <a:moveTo>
                    <a:pt x="18" y="35"/>
                  </a:moveTo>
                  <a:cubicBezTo>
                    <a:pt x="37" y="40"/>
                    <a:pt x="45" y="12"/>
                    <a:pt x="26" y="6"/>
                  </a:cubicBezTo>
                  <a:cubicBezTo>
                    <a:pt x="9" y="1"/>
                    <a:pt x="0" y="29"/>
                    <a:pt x="18" y="3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6"/>
            <p:cNvSpPr/>
            <p:nvPr/>
          </p:nvSpPr>
          <p:spPr>
            <a:xfrm>
              <a:off x="2576150" y="1355525"/>
              <a:ext cx="31600" cy="56850"/>
            </a:xfrm>
            <a:custGeom>
              <a:avLst/>
              <a:gdLst/>
              <a:ahLst/>
              <a:cxnLst/>
              <a:rect l="l" t="t" r="r" b="b"/>
              <a:pathLst>
                <a:path w="1264" h="2274" extrusionOk="0">
                  <a:moveTo>
                    <a:pt x="380" y="33"/>
                  </a:moveTo>
                  <a:cubicBezTo>
                    <a:pt x="1" y="304"/>
                    <a:pt x="108" y="876"/>
                    <a:pt x="252" y="1243"/>
                  </a:cubicBezTo>
                  <a:cubicBezTo>
                    <a:pt x="342" y="1474"/>
                    <a:pt x="470" y="1681"/>
                    <a:pt x="629" y="1871"/>
                  </a:cubicBezTo>
                  <a:cubicBezTo>
                    <a:pt x="701" y="1957"/>
                    <a:pt x="781" y="2038"/>
                    <a:pt x="866" y="2111"/>
                  </a:cubicBezTo>
                  <a:cubicBezTo>
                    <a:pt x="937" y="2173"/>
                    <a:pt x="1039" y="2273"/>
                    <a:pt x="1140" y="2270"/>
                  </a:cubicBezTo>
                  <a:cubicBezTo>
                    <a:pt x="1214" y="2266"/>
                    <a:pt x="1264" y="2194"/>
                    <a:pt x="1229" y="2125"/>
                  </a:cubicBezTo>
                  <a:cubicBezTo>
                    <a:pt x="1192" y="2048"/>
                    <a:pt x="1092" y="2003"/>
                    <a:pt x="1027" y="1951"/>
                  </a:cubicBezTo>
                  <a:cubicBezTo>
                    <a:pt x="952" y="1893"/>
                    <a:pt x="885" y="1826"/>
                    <a:pt x="820" y="1757"/>
                  </a:cubicBezTo>
                  <a:cubicBezTo>
                    <a:pt x="672" y="1599"/>
                    <a:pt x="539" y="1418"/>
                    <a:pt x="438" y="1227"/>
                  </a:cubicBezTo>
                  <a:cubicBezTo>
                    <a:pt x="342" y="1046"/>
                    <a:pt x="279" y="850"/>
                    <a:pt x="273" y="645"/>
                  </a:cubicBezTo>
                  <a:cubicBezTo>
                    <a:pt x="267" y="435"/>
                    <a:pt x="351" y="271"/>
                    <a:pt x="460" y="99"/>
                  </a:cubicBezTo>
                  <a:cubicBezTo>
                    <a:pt x="494" y="45"/>
                    <a:pt x="426" y="1"/>
                    <a:pt x="380" y="3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6"/>
            <p:cNvSpPr/>
            <p:nvPr/>
          </p:nvSpPr>
          <p:spPr>
            <a:xfrm>
              <a:off x="2572050" y="1386775"/>
              <a:ext cx="7025" cy="13175"/>
            </a:xfrm>
            <a:custGeom>
              <a:avLst/>
              <a:gdLst/>
              <a:ahLst/>
              <a:cxnLst/>
              <a:rect l="l" t="t" r="r" b="b"/>
              <a:pathLst>
                <a:path w="281" h="527" extrusionOk="0">
                  <a:moveTo>
                    <a:pt x="14" y="124"/>
                  </a:moveTo>
                  <a:cubicBezTo>
                    <a:pt x="34" y="264"/>
                    <a:pt x="76" y="452"/>
                    <a:pt x="216" y="516"/>
                  </a:cubicBezTo>
                  <a:cubicBezTo>
                    <a:pt x="240" y="527"/>
                    <a:pt x="281" y="517"/>
                    <a:pt x="277" y="483"/>
                  </a:cubicBezTo>
                  <a:cubicBezTo>
                    <a:pt x="263" y="346"/>
                    <a:pt x="181" y="227"/>
                    <a:pt x="151" y="92"/>
                  </a:cubicBezTo>
                  <a:cubicBezTo>
                    <a:pt x="131" y="0"/>
                    <a:pt x="0" y="35"/>
                    <a:pt x="14" y="12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6"/>
            <p:cNvSpPr/>
            <p:nvPr/>
          </p:nvSpPr>
          <p:spPr>
            <a:xfrm>
              <a:off x="2891125" y="1130925"/>
              <a:ext cx="12175" cy="34600"/>
            </a:xfrm>
            <a:custGeom>
              <a:avLst/>
              <a:gdLst/>
              <a:ahLst/>
              <a:cxnLst/>
              <a:rect l="l" t="t" r="r" b="b"/>
              <a:pathLst>
                <a:path w="487" h="1384" extrusionOk="0">
                  <a:moveTo>
                    <a:pt x="31" y="90"/>
                  </a:moveTo>
                  <a:cubicBezTo>
                    <a:pt x="94" y="182"/>
                    <a:pt x="173" y="261"/>
                    <a:pt x="222" y="362"/>
                  </a:cubicBezTo>
                  <a:cubicBezTo>
                    <a:pt x="270" y="460"/>
                    <a:pt x="279" y="573"/>
                    <a:pt x="280" y="680"/>
                  </a:cubicBezTo>
                  <a:cubicBezTo>
                    <a:pt x="281" y="796"/>
                    <a:pt x="264" y="909"/>
                    <a:pt x="239" y="1021"/>
                  </a:cubicBezTo>
                  <a:cubicBezTo>
                    <a:pt x="217" y="1123"/>
                    <a:pt x="142" y="1266"/>
                    <a:pt x="219" y="1358"/>
                  </a:cubicBezTo>
                  <a:cubicBezTo>
                    <a:pt x="234" y="1375"/>
                    <a:pt x="263" y="1383"/>
                    <a:pt x="285" y="1377"/>
                  </a:cubicBezTo>
                  <a:cubicBezTo>
                    <a:pt x="407" y="1341"/>
                    <a:pt x="418" y="1163"/>
                    <a:pt x="440" y="1058"/>
                  </a:cubicBezTo>
                  <a:cubicBezTo>
                    <a:pt x="469" y="921"/>
                    <a:pt x="486" y="780"/>
                    <a:pt x="480" y="640"/>
                  </a:cubicBezTo>
                  <a:cubicBezTo>
                    <a:pt x="469" y="401"/>
                    <a:pt x="364" y="69"/>
                    <a:pt x="98" y="10"/>
                  </a:cubicBezTo>
                  <a:cubicBezTo>
                    <a:pt x="55" y="0"/>
                    <a:pt x="1" y="46"/>
                    <a:pt x="31" y="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6"/>
            <p:cNvSpPr/>
            <p:nvPr/>
          </p:nvSpPr>
          <p:spPr>
            <a:xfrm>
              <a:off x="2907525" y="1146850"/>
              <a:ext cx="5450" cy="13725"/>
            </a:xfrm>
            <a:custGeom>
              <a:avLst/>
              <a:gdLst/>
              <a:ahLst/>
              <a:cxnLst/>
              <a:rect l="l" t="t" r="r" b="b"/>
              <a:pathLst>
                <a:path w="218" h="549" extrusionOk="0">
                  <a:moveTo>
                    <a:pt x="77" y="90"/>
                  </a:moveTo>
                  <a:cubicBezTo>
                    <a:pt x="69" y="166"/>
                    <a:pt x="57" y="243"/>
                    <a:pt x="43" y="319"/>
                  </a:cubicBezTo>
                  <a:cubicBezTo>
                    <a:pt x="32" y="385"/>
                    <a:pt x="1" y="454"/>
                    <a:pt x="40" y="515"/>
                  </a:cubicBezTo>
                  <a:cubicBezTo>
                    <a:pt x="56" y="539"/>
                    <a:pt x="83" y="549"/>
                    <a:pt x="111" y="536"/>
                  </a:cubicBezTo>
                  <a:cubicBezTo>
                    <a:pt x="183" y="502"/>
                    <a:pt x="189" y="416"/>
                    <a:pt x="201" y="345"/>
                  </a:cubicBezTo>
                  <a:cubicBezTo>
                    <a:pt x="213" y="261"/>
                    <a:pt x="216" y="178"/>
                    <a:pt x="217" y="93"/>
                  </a:cubicBezTo>
                  <a:cubicBezTo>
                    <a:pt x="217" y="1"/>
                    <a:pt x="85" y="1"/>
                    <a:pt x="77" y="9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6"/>
            <p:cNvSpPr/>
            <p:nvPr/>
          </p:nvSpPr>
          <p:spPr>
            <a:xfrm>
              <a:off x="2760375" y="1256900"/>
              <a:ext cx="78725" cy="17175"/>
            </a:xfrm>
            <a:custGeom>
              <a:avLst/>
              <a:gdLst/>
              <a:ahLst/>
              <a:cxnLst/>
              <a:rect l="l" t="t" r="r" b="b"/>
              <a:pathLst>
                <a:path w="3149" h="687" extrusionOk="0">
                  <a:moveTo>
                    <a:pt x="3026" y="139"/>
                  </a:moveTo>
                  <a:cubicBezTo>
                    <a:pt x="2893" y="267"/>
                    <a:pt x="2731" y="406"/>
                    <a:pt x="2552" y="464"/>
                  </a:cubicBezTo>
                  <a:cubicBezTo>
                    <a:pt x="2364" y="525"/>
                    <a:pt x="2171" y="509"/>
                    <a:pt x="1980" y="470"/>
                  </a:cubicBezTo>
                  <a:cubicBezTo>
                    <a:pt x="1676" y="408"/>
                    <a:pt x="1375" y="328"/>
                    <a:pt x="1072" y="259"/>
                  </a:cubicBezTo>
                  <a:cubicBezTo>
                    <a:pt x="915" y="224"/>
                    <a:pt x="759" y="186"/>
                    <a:pt x="602" y="144"/>
                  </a:cubicBezTo>
                  <a:cubicBezTo>
                    <a:pt x="519" y="121"/>
                    <a:pt x="436" y="97"/>
                    <a:pt x="354" y="69"/>
                  </a:cubicBezTo>
                  <a:cubicBezTo>
                    <a:pt x="275" y="43"/>
                    <a:pt x="201" y="3"/>
                    <a:pt x="116" y="3"/>
                  </a:cubicBezTo>
                  <a:cubicBezTo>
                    <a:pt x="24" y="1"/>
                    <a:pt x="1" y="114"/>
                    <a:pt x="67" y="165"/>
                  </a:cubicBezTo>
                  <a:cubicBezTo>
                    <a:pt x="133" y="216"/>
                    <a:pt x="219" y="230"/>
                    <a:pt x="298" y="251"/>
                  </a:cubicBezTo>
                  <a:cubicBezTo>
                    <a:pt x="381" y="274"/>
                    <a:pt x="465" y="297"/>
                    <a:pt x="550" y="319"/>
                  </a:cubicBezTo>
                  <a:cubicBezTo>
                    <a:pt x="731" y="364"/>
                    <a:pt x="913" y="402"/>
                    <a:pt x="1096" y="439"/>
                  </a:cubicBezTo>
                  <a:cubicBezTo>
                    <a:pt x="1407" y="502"/>
                    <a:pt x="1716" y="588"/>
                    <a:pt x="2028" y="638"/>
                  </a:cubicBezTo>
                  <a:cubicBezTo>
                    <a:pt x="2226" y="670"/>
                    <a:pt x="2436" y="686"/>
                    <a:pt x="2628" y="617"/>
                  </a:cubicBezTo>
                  <a:cubicBezTo>
                    <a:pt x="2720" y="584"/>
                    <a:pt x="2800" y="536"/>
                    <a:pt x="2879" y="479"/>
                  </a:cubicBezTo>
                  <a:cubicBezTo>
                    <a:pt x="2980" y="405"/>
                    <a:pt x="3043" y="313"/>
                    <a:pt x="3112" y="210"/>
                  </a:cubicBezTo>
                  <a:cubicBezTo>
                    <a:pt x="3148" y="157"/>
                    <a:pt x="3072" y="94"/>
                    <a:pt x="3026" y="13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6"/>
            <p:cNvSpPr/>
            <p:nvPr/>
          </p:nvSpPr>
          <p:spPr>
            <a:xfrm>
              <a:off x="2742500" y="1250650"/>
              <a:ext cx="12025" cy="8050"/>
            </a:xfrm>
            <a:custGeom>
              <a:avLst/>
              <a:gdLst/>
              <a:ahLst/>
              <a:cxnLst/>
              <a:rect l="l" t="t" r="r" b="b"/>
              <a:pathLst>
                <a:path w="481" h="322" extrusionOk="0">
                  <a:moveTo>
                    <a:pt x="360" y="132"/>
                  </a:moveTo>
                  <a:cubicBezTo>
                    <a:pt x="256" y="117"/>
                    <a:pt x="189" y="0"/>
                    <a:pt x="83" y="15"/>
                  </a:cubicBezTo>
                  <a:cubicBezTo>
                    <a:pt x="57" y="19"/>
                    <a:pt x="35" y="44"/>
                    <a:pt x="27" y="68"/>
                  </a:cubicBezTo>
                  <a:cubicBezTo>
                    <a:pt x="1" y="150"/>
                    <a:pt x="72" y="217"/>
                    <a:pt x="132" y="262"/>
                  </a:cubicBezTo>
                  <a:cubicBezTo>
                    <a:pt x="193" y="309"/>
                    <a:pt x="280" y="322"/>
                    <a:pt x="354" y="322"/>
                  </a:cubicBezTo>
                  <a:cubicBezTo>
                    <a:pt x="480" y="322"/>
                    <a:pt x="477" y="150"/>
                    <a:pt x="360" y="13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6"/>
            <p:cNvSpPr/>
            <p:nvPr/>
          </p:nvSpPr>
          <p:spPr>
            <a:xfrm>
              <a:off x="2749275" y="1126100"/>
              <a:ext cx="51825" cy="18000"/>
            </a:xfrm>
            <a:custGeom>
              <a:avLst/>
              <a:gdLst/>
              <a:ahLst/>
              <a:cxnLst/>
              <a:rect l="l" t="t" r="r" b="b"/>
              <a:pathLst>
                <a:path w="2073" h="720" extrusionOk="0">
                  <a:moveTo>
                    <a:pt x="43" y="94"/>
                  </a:moveTo>
                  <a:cubicBezTo>
                    <a:pt x="185" y="177"/>
                    <a:pt x="360" y="207"/>
                    <a:pt x="517" y="248"/>
                  </a:cubicBezTo>
                  <a:cubicBezTo>
                    <a:pt x="686" y="293"/>
                    <a:pt x="854" y="336"/>
                    <a:pt x="1021" y="385"/>
                  </a:cubicBezTo>
                  <a:cubicBezTo>
                    <a:pt x="1189" y="434"/>
                    <a:pt x="1355" y="487"/>
                    <a:pt x="1520" y="542"/>
                  </a:cubicBezTo>
                  <a:cubicBezTo>
                    <a:pt x="1602" y="571"/>
                    <a:pt x="1684" y="602"/>
                    <a:pt x="1765" y="633"/>
                  </a:cubicBezTo>
                  <a:cubicBezTo>
                    <a:pt x="1848" y="666"/>
                    <a:pt x="1933" y="720"/>
                    <a:pt x="2024" y="712"/>
                  </a:cubicBezTo>
                  <a:cubicBezTo>
                    <a:pt x="2057" y="708"/>
                    <a:pt x="2072" y="676"/>
                    <a:pt x="2052" y="650"/>
                  </a:cubicBezTo>
                  <a:cubicBezTo>
                    <a:pt x="2007" y="590"/>
                    <a:pt x="1938" y="569"/>
                    <a:pt x="1871" y="542"/>
                  </a:cubicBezTo>
                  <a:cubicBezTo>
                    <a:pt x="1789" y="510"/>
                    <a:pt x="1707" y="480"/>
                    <a:pt x="1625" y="451"/>
                  </a:cubicBezTo>
                  <a:cubicBezTo>
                    <a:pt x="1450" y="388"/>
                    <a:pt x="1271" y="333"/>
                    <a:pt x="1092" y="280"/>
                  </a:cubicBezTo>
                  <a:cubicBezTo>
                    <a:pt x="925" y="232"/>
                    <a:pt x="757" y="184"/>
                    <a:pt x="590" y="136"/>
                  </a:cubicBezTo>
                  <a:cubicBezTo>
                    <a:pt x="423" y="87"/>
                    <a:pt x="246" y="14"/>
                    <a:pt x="71" y="3"/>
                  </a:cubicBezTo>
                  <a:cubicBezTo>
                    <a:pt x="22" y="0"/>
                    <a:pt x="0" y="70"/>
                    <a:pt x="43" y="9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6"/>
            <p:cNvSpPr/>
            <p:nvPr/>
          </p:nvSpPr>
          <p:spPr>
            <a:xfrm>
              <a:off x="2805800" y="1141425"/>
              <a:ext cx="10025" cy="5500"/>
            </a:xfrm>
            <a:custGeom>
              <a:avLst/>
              <a:gdLst/>
              <a:ahLst/>
              <a:cxnLst/>
              <a:rect l="l" t="t" r="r" b="b"/>
              <a:pathLst>
                <a:path w="401" h="220" extrusionOk="0">
                  <a:moveTo>
                    <a:pt x="110" y="198"/>
                  </a:moveTo>
                  <a:cubicBezTo>
                    <a:pt x="156" y="211"/>
                    <a:pt x="204" y="215"/>
                    <a:pt x="252" y="217"/>
                  </a:cubicBezTo>
                  <a:cubicBezTo>
                    <a:pt x="298" y="219"/>
                    <a:pt x="368" y="212"/>
                    <a:pt x="384" y="161"/>
                  </a:cubicBezTo>
                  <a:cubicBezTo>
                    <a:pt x="401" y="106"/>
                    <a:pt x="345" y="73"/>
                    <a:pt x="302" y="58"/>
                  </a:cubicBezTo>
                  <a:cubicBezTo>
                    <a:pt x="257" y="42"/>
                    <a:pt x="207" y="45"/>
                    <a:pt x="161" y="32"/>
                  </a:cubicBezTo>
                  <a:cubicBezTo>
                    <a:pt x="52" y="0"/>
                    <a:pt x="1" y="170"/>
                    <a:pt x="110" y="19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6"/>
            <p:cNvSpPr/>
            <p:nvPr/>
          </p:nvSpPr>
          <p:spPr>
            <a:xfrm>
              <a:off x="2638575" y="1301825"/>
              <a:ext cx="15775" cy="25300"/>
            </a:xfrm>
            <a:custGeom>
              <a:avLst/>
              <a:gdLst/>
              <a:ahLst/>
              <a:cxnLst/>
              <a:rect l="l" t="t" r="r" b="b"/>
              <a:pathLst>
                <a:path w="631" h="1012" extrusionOk="0">
                  <a:moveTo>
                    <a:pt x="539" y="40"/>
                  </a:moveTo>
                  <a:cubicBezTo>
                    <a:pt x="489" y="117"/>
                    <a:pt x="470" y="208"/>
                    <a:pt x="446" y="296"/>
                  </a:cubicBezTo>
                  <a:cubicBezTo>
                    <a:pt x="418" y="399"/>
                    <a:pt x="388" y="504"/>
                    <a:pt x="341" y="601"/>
                  </a:cubicBezTo>
                  <a:cubicBezTo>
                    <a:pt x="303" y="679"/>
                    <a:pt x="253" y="755"/>
                    <a:pt x="176" y="801"/>
                  </a:cubicBezTo>
                  <a:cubicBezTo>
                    <a:pt x="117" y="836"/>
                    <a:pt x="1" y="853"/>
                    <a:pt x="39" y="949"/>
                  </a:cubicBezTo>
                  <a:cubicBezTo>
                    <a:pt x="50" y="973"/>
                    <a:pt x="77" y="984"/>
                    <a:pt x="101" y="987"/>
                  </a:cubicBezTo>
                  <a:cubicBezTo>
                    <a:pt x="294" y="1011"/>
                    <a:pt x="429" y="797"/>
                    <a:pt x="495" y="647"/>
                  </a:cubicBezTo>
                  <a:cubicBezTo>
                    <a:pt x="534" y="555"/>
                    <a:pt x="559" y="457"/>
                    <a:pt x="581" y="361"/>
                  </a:cubicBezTo>
                  <a:cubicBezTo>
                    <a:pt x="604" y="265"/>
                    <a:pt x="630" y="165"/>
                    <a:pt x="624" y="66"/>
                  </a:cubicBezTo>
                  <a:cubicBezTo>
                    <a:pt x="622" y="22"/>
                    <a:pt x="567" y="1"/>
                    <a:pt x="539" y="4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6"/>
            <p:cNvSpPr/>
            <p:nvPr/>
          </p:nvSpPr>
          <p:spPr>
            <a:xfrm>
              <a:off x="2653100" y="1250650"/>
              <a:ext cx="17150" cy="22425"/>
            </a:xfrm>
            <a:custGeom>
              <a:avLst/>
              <a:gdLst/>
              <a:ahLst/>
              <a:cxnLst/>
              <a:rect l="l" t="t" r="r" b="b"/>
              <a:pathLst>
                <a:path w="686" h="897" extrusionOk="0">
                  <a:moveTo>
                    <a:pt x="632" y="24"/>
                  </a:moveTo>
                  <a:cubicBezTo>
                    <a:pt x="590" y="83"/>
                    <a:pt x="571" y="151"/>
                    <a:pt x="548" y="220"/>
                  </a:cubicBezTo>
                  <a:cubicBezTo>
                    <a:pt x="518" y="307"/>
                    <a:pt x="482" y="388"/>
                    <a:pt x="439" y="468"/>
                  </a:cubicBezTo>
                  <a:cubicBezTo>
                    <a:pt x="403" y="533"/>
                    <a:pt x="351" y="609"/>
                    <a:pt x="279" y="636"/>
                  </a:cubicBezTo>
                  <a:cubicBezTo>
                    <a:pt x="241" y="650"/>
                    <a:pt x="204" y="649"/>
                    <a:pt x="165" y="645"/>
                  </a:cubicBezTo>
                  <a:cubicBezTo>
                    <a:pt x="116" y="640"/>
                    <a:pt x="82" y="645"/>
                    <a:pt x="34" y="653"/>
                  </a:cubicBezTo>
                  <a:cubicBezTo>
                    <a:pt x="14" y="657"/>
                    <a:pt x="0" y="685"/>
                    <a:pt x="12" y="702"/>
                  </a:cubicBezTo>
                  <a:cubicBezTo>
                    <a:pt x="145" y="897"/>
                    <a:pt x="392" y="767"/>
                    <a:pt x="501" y="615"/>
                  </a:cubicBezTo>
                  <a:cubicBezTo>
                    <a:pt x="563" y="529"/>
                    <a:pt x="596" y="425"/>
                    <a:pt x="627" y="324"/>
                  </a:cubicBezTo>
                  <a:cubicBezTo>
                    <a:pt x="655" y="233"/>
                    <a:pt x="686" y="136"/>
                    <a:pt x="683" y="39"/>
                  </a:cubicBezTo>
                  <a:cubicBezTo>
                    <a:pt x="682" y="11"/>
                    <a:pt x="647" y="0"/>
                    <a:pt x="632" y="2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6"/>
            <p:cNvSpPr/>
            <p:nvPr/>
          </p:nvSpPr>
          <p:spPr>
            <a:xfrm>
              <a:off x="2684350" y="1124825"/>
              <a:ext cx="13825" cy="12725"/>
            </a:xfrm>
            <a:custGeom>
              <a:avLst/>
              <a:gdLst/>
              <a:ahLst/>
              <a:cxnLst/>
              <a:rect l="l" t="t" r="r" b="b"/>
              <a:pathLst>
                <a:path w="553" h="509" extrusionOk="0">
                  <a:moveTo>
                    <a:pt x="112" y="185"/>
                  </a:moveTo>
                  <a:cubicBezTo>
                    <a:pt x="264" y="214"/>
                    <a:pt x="337" y="405"/>
                    <a:pt x="451" y="492"/>
                  </a:cubicBezTo>
                  <a:cubicBezTo>
                    <a:pt x="474" y="509"/>
                    <a:pt x="516" y="496"/>
                    <a:pt x="521" y="467"/>
                  </a:cubicBezTo>
                  <a:cubicBezTo>
                    <a:pt x="553" y="284"/>
                    <a:pt x="336" y="49"/>
                    <a:pt x="161" y="19"/>
                  </a:cubicBezTo>
                  <a:cubicBezTo>
                    <a:pt x="53" y="1"/>
                    <a:pt x="1" y="164"/>
                    <a:pt x="112" y="18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6"/>
            <p:cNvSpPr/>
            <p:nvPr/>
          </p:nvSpPr>
          <p:spPr>
            <a:xfrm>
              <a:off x="2624900" y="1180900"/>
              <a:ext cx="10250" cy="11850"/>
            </a:xfrm>
            <a:custGeom>
              <a:avLst/>
              <a:gdLst/>
              <a:ahLst/>
              <a:cxnLst/>
              <a:rect l="l" t="t" r="r" b="b"/>
              <a:pathLst>
                <a:path w="410" h="474" extrusionOk="0">
                  <a:moveTo>
                    <a:pt x="303" y="20"/>
                  </a:moveTo>
                  <a:cubicBezTo>
                    <a:pt x="163" y="75"/>
                    <a:pt x="0" y="265"/>
                    <a:pt x="57" y="424"/>
                  </a:cubicBezTo>
                  <a:cubicBezTo>
                    <a:pt x="70" y="462"/>
                    <a:pt x="117" y="474"/>
                    <a:pt x="142" y="438"/>
                  </a:cubicBezTo>
                  <a:cubicBezTo>
                    <a:pt x="178" y="385"/>
                    <a:pt x="198" y="324"/>
                    <a:pt x="227" y="265"/>
                  </a:cubicBezTo>
                  <a:cubicBezTo>
                    <a:pt x="258" y="202"/>
                    <a:pt x="308" y="146"/>
                    <a:pt x="362" y="102"/>
                  </a:cubicBezTo>
                  <a:cubicBezTo>
                    <a:pt x="410" y="63"/>
                    <a:pt x="353" y="1"/>
                    <a:pt x="303" y="2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6"/>
            <p:cNvSpPr/>
            <p:nvPr/>
          </p:nvSpPr>
          <p:spPr>
            <a:xfrm>
              <a:off x="2603100" y="1275850"/>
              <a:ext cx="13675" cy="9100"/>
            </a:xfrm>
            <a:custGeom>
              <a:avLst/>
              <a:gdLst/>
              <a:ahLst/>
              <a:cxnLst/>
              <a:rect l="l" t="t" r="r" b="b"/>
              <a:pathLst>
                <a:path w="547" h="364" extrusionOk="0">
                  <a:moveTo>
                    <a:pt x="546" y="231"/>
                  </a:moveTo>
                  <a:cubicBezTo>
                    <a:pt x="488" y="1"/>
                    <a:pt x="1" y="61"/>
                    <a:pt x="5" y="299"/>
                  </a:cubicBezTo>
                  <a:cubicBezTo>
                    <a:pt x="6" y="333"/>
                    <a:pt x="31" y="361"/>
                    <a:pt x="65" y="362"/>
                  </a:cubicBezTo>
                  <a:cubicBezTo>
                    <a:pt x="150" y="364"/>
                    <a:pt x="231" y="300"/>
                    <a:pt x="314" y="283"/>
                  </a:cubicBezTo>
                  <a:cubicBezTo>
                    <a:pt x="393" y="266"/>
                    <a:pt x="465" y="280"/>
                    <a:pt x="540" y="245"/>
                  </a:cubicBezTo>
                  <a:cubicBezTo>
                    <a:pt x="544" y="243"/>
                    <a:pt x="547" y="237"/>
                    <a:pt x="546" y="2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6"/>
            <p:cNvSpPr/>
            <p:nvPr/>
          </p:nvSpPr>
          <p:spPr>
            <a:xfrm>
              <a:off x="2646900" y="1152225"/>
              <a:ext cx="7475" cy="9675"/>
            </a:xfrm>
            <a:custGeom>
              <a:avLst/>
              <a:gdLst/>
              <a:ahLst/>
              <a:cxnLst/>
              <a:rect l="l" t="t" r="r" b="b"/>
              <a:pathLst>
                <a:path w="299" h="387" extrusionOk="0">
                  <a:moveTo>
                    <a:pt x="20" y="46"/>
                  </a:moveTo>
                  <a:cubicBezTo>
                    <a:pt x="0" y="118"/>
                    <a:pt x="25" y="181"/>
                    <a:pt x="63" y="243"/>
                  </a:cubicBezTo>
                  <a:cubicBezTo>
                    <a:pt x="102" y="306"/>
                    <a:pt x="182" y="386"/>
                    <a:pt x="261" y="365"/>
                  </a:cubicBezTo>
                  <a:cubicBezTo>
                    <a:pt x="285" y="359"/>
                    <a:pt x="298" y="337"/>
                    <a:pt x="294" y="314"/>
                  </a:cubicBezTo>
                  <a:cubicBezTo>
                    <a:pt x="282" y="255"/>
                    <a:pt x="225" y="218"/>
                    <a:pt x="189" y="174"/>
                  </a:cubicBezTo>
                  <a:cubicBezTo>
                    <a:pt x="155" y="133"/>
                    <a:pt x="126" y="86"/>
                    <a:pt x="104" y="37"/>
                  </a:cubicBezTo>
                  <a:cubicBezTo>
                    <a:pt x="89" y="0"/>
                    <a:pt x="31" y="9"/>
                    <a:pt x="20" y="4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9" name="Google Shape;459;p36"/>
          <p:cNvGrpSpPr/>
          <p:nvPr/>
        </p:nvGrpSpPr>
        <p:grpSpPr>
          <a:xfrm>
            <a:off x="887213" y="3282786"/>
            <a:ext cx="416238" cy="616705"/>
            <a:chOff x="1903450" y="507750"/>
            <a:chExt cx="199300" cy="295300"/>
          </a:xfrm>
        </p:grpSpPr>
        <p:sp>
          <p:nvSpPr>
            <p:cNvPr id="460" name="Google Shape;460;p36"/>
            <p:cNvSpPr/>
            <p:nvPr/>
          </p:nvSpPr>
          <p:spPr>
            <a:xfrm>
              <a:off x="1929975" y="528500"/>
              <a:ext cx="145050" cy="191625"/>
            </a:xfrm>
            <a:custGeom>
              <a:avLst/>
              <a:gdLst/>
              <a:ahLst/>
              <a:cxnLst/>
              <a:rect l="l" t="t" r="r" b="b"/>
              <a:pathLst>
                <a:path w="5802" h="7665" extrusionOk="0">
                  <a:moveTo>
                    <a:pt x="12" y="2389"/>
                  </a:moveTo>
                  <a:cubicBezTo>
                    <a:pt x="0" y="2451"/>
                    <a:pt x="40" y="2512"/>
                    <a:pt x="102" y="2525"/>
                  </a:cubicBezTo>
                  <a:cubicBezTo>
                    <a:pt x="164" y="2539"/>
                    <a:pt x="226" y="2498"/>
                    <a:pt x="239" y="2436"/>
                  </a:cubicBezTo>
                  <a:cubicBezTo>
                    <a:pt x="387" y="1721"/>
                    <a:pt x="811" y="1135"/>
                    <a:pt x="1378" y="764"/>
                  </a:cubicBezTo>
                  <a:cubicBezTo>
                    <a:pt x="1944" y="393"/>
                    <a:pt x="2651" y="239"/>
                    <a:pt x="3366" y="387"/>
                  </a:cubicBezTo>
                  <a:cubicBezTo>
                    <a:pt x="4080" y="536"/>
                    <a:pt x="4667" y="961"/>
                    <a:pt x="5038" y="1527"/>
                  </a:cubicBezTo>
                  <a:cubicBezTo>
                    <a:pt x="5408" y="2093"/>
                    <a:pt x="5564" y="2800"/>
                    <a:pt x="5415" y="3515"/>
                  </a:cubicBezTo>
                  <a:cubicBezTo>
                    <a:pt x="5259" y="4263"/>
                    <a:pt x="4816" y="4707"/>
                    <a:pt x="4330" y="5194"/>
                  </a:cubicBezTo>
                  <a:cubicBezTo>
                    <a:pt x="3778" y="5746"/>
                    <a:pt x="3173" y="6353"/>
                    <a:pt x="2839" y="7505"/>
                  </a:cubicBezTo>
                  <a:cubicBezTo>
                    <a:pt x="2821" y="7565"/>
                    <a:pt x="2856" y="7629"/>
                    <a:pt x="2917" y="7646"/>
                  </a:cubicBezTo>
                  <a:cubicBezTo>
                    <a:pt x="2978" y="7665"/>
                    <a:pt x="3042" y="7629"/>
                    <a:pt x="3060" y="7569"/>
                  </a:cubicBezTo>
                  <a:cubicBezTo>
                    <a:pt x="3378" y="6474"/>
                    <a:pt x="3961" y="5890"/>
                    <a:pt x="4493" y="5356"/>
                  </a:cubicBezTo>
                  <a:cubicBezTo>
                    <a:pt x="5004" y="4844"/>
                    <a:pt x="5470" y="4376"/>
                    <a:pt x="5640" y="3562"/>
                  </a:cubicBezTo>
                  <a:cubicBezTo>
                    <a:pt x="5801" y="2785"/>
                    <a:pt x="5634" y="2016"/>
                    <a:pt x="5230" y="1401"/>
                  </a:cubicBezTo>
                  <a:cubicBezTo>
                    <a:pt x="4827" y="785"/>
                    <a:pt x="4190" y="324"/>
                    <a:pt x="3412" y="162"/>
                  </a:cubicBezTo>
                  <a:cubicBezTo>
                    <a:pt x="2636" y="0"/>
                    <a:pt x="1867" y="169"/>
                    <a:pt x="1251" y="571"/>
                  </a:cubicBezTo>
                  <a:cubicBezTo>
                    <a:pt x="637" y="975"/>
                    <a:pt x="175" y="1612"/>
                    <a:pt x="12" y="23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6"/>
            <p:cNvSpPr/>
            <p:nvPr/>
          </p:nvSpPr>
          <p:spPr>
            <a:xfrm>
              <a:off x="1950650" y="703550"/>
              <a:ext cx="56200" cy="16500"/>
            </a:xfrm>
            <a:custGeom>
              <a:avLst/>
              <a:gdLst/>
              <a:ahLst/>
              <a:cxnLst/>
              <a:rect l="l" t="t" r="r" b="b"/>
              <a:pathLst>
                <a:path w="2248" h="660" extrusionOk="0">
                  <a:moveTo>
                    <a:pt x="2099" y="646"/>
                  </a:moveTo>
                  <a:cubicBezTo>
                    <a:pt x="2160" y="659"/>
                    <a:pt x="2221" y="620"/>
                    <a:pt x="2234" y="558"/>
                  </a:cubicBezTo>
                  <a:cubicBezTo>
                    <a:pt x="2248" y="496"/>
                    <a:pt x="2207" y="435"/>
                    <a:pt x="2145" y="423"/>
                  </a:cubicBezTo>
                  <a:lnTo>
                    <a:pt x="149" y="14"/>
                  </a:lnTo>
                  <a:cubicBezTo>
                    <a:pt x="87" y="1"/>
                    <a:pt x="26" y="40"/>
                    <a:pt x="13" y="102"/>
                  </a:cubicBezTo>
                  <a:cubicBezTo>
                    <a:pt x="1" y="164"/>
                    <a:pt x="40" y="225"/>
                    <a:pt x="102" y="23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6"/>
            <p:cNvSpPr/>
            <p:nvPr/>
          </p:nvSpPr>
          <p:spPr>
            <a:xfrm>
              <a:off x="1926425" y="585675"/>
              <a:ext cx="31500" cy="123950"/>
            </a:xfrm>
            <a:custGeom>
              <a:avLst/>
              <a:gdLst/>
              <a:ahLst/>
              <a:cxnLst/>
              <a:rect l="l" t="t" r="r" b="b"/>
              <a:pathLst>
                <a:path w="1260" h="4958" extrusionOk="0">
                  <a:moveTo>
                    <a:pt x="980" y="4835"/>
                  </a:moveTo>
                  <a:cubicBezTo>
                    <a:pt x="977" y="4898"/>
                    <a:pt x="1026" y="4952"/>
                    <a:pt x="1089" y="4955"/>
                  </a:cubicBezTo>
                  <a:cubicBezTo>
                    <a:pt x="1152" y="4958"/>
                    <a:pt x="1206" y="4910"/>
                    <a:pt x="1209" y="4846"/>
                  </a:cubicBezTo>
                  <a:cubicBezTo>
                    <a:pt x="1260" y="3781"/>
                    <a:pt x="971" y="2944"/>
                    <a:pt x="709" y="2190"/>
                  </a:cubicBezTo>
                  <a:cubicBezTo>
                    <a:pt x="461" y="1471"/>
                    <a:pt x="238" y="829"/>
                    <a:pt x="381" y="149"/>
                  </a:cubicBezTo>
                  <a:cubicBezTo>
                    <a:pt x="393" y="87"/>
                    <a:pt x="353" y="26"/>
                    <a:pt x="291" y="13"/>
                  </a:cubicBezTo>
                  <a:cubicBezTo>
                    <a:pt x="229" y="0"/>
                    <a:pt x="168" y="40"/>
                    <a:pt x="154" y="102"/>
                  </a:cubicBezTo>
                  <a:cubicBezTo>
                    <a:pt x="1" y="843"/>
                    <a:pt x="233" y="1514"/>
                    <a:pt x="492" y="2265"/>
                  </a:cubicBezTo>
                  <a:cubicBezTo>
                    <a:pt x="747" y="3000"/>
                    <a:pt x="1028" y="3815"/>
                    <a:pt x="980" y="483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6"/>
            <p:cNvSpPr/>
            <p:nvPr/>
          </p:nvSpPr>
          <p:spPr>
            <a:xfrm>
              <a:off x="1951700" y="703925"/>
              <a:ext cx="54350" cy="16325"/>
            </a:xfrm>
            <a:custGeom>
              <a:avLst/>
              <a:gdLst/>
              <a:ahLst/>
              <a:cxnLst/>
              <a:rect l="l" t="t" r="r" b="b"/>
              <a:pathLst>
                <a:path w="2174" h="653" extrusionOk="0">
                  <a:moveTo>
                    <a:pt x="2025" y="639"/>
                  </a:moveTo>
                  <a:cubicBezTo>
                    <a:pt x="2087" y="652"/>
                    <a:pt x="2148" y="613"/>
                    <a:pt x="2161" y="550"/>
                  </a:cubicBezTo>
                  <a:cubicBezTo>
                    <a:pt x="2173" y="488"/>
                    <a:pt x="2134" y="428"/>
                    <a:pt x="2072" y="414"/>
                  </a:cubicBezTo>
                  <a:lnTo>
                    <a:pt x="149" y="14"/>
                  </a:lnTo>
                  <a:cubicBezTo>
                    <a:pt x="87" y="1"/>
                    <a:pt x="26" y="41"/>
                    <a:pt x="13" y="103"/>
                  </a:cubicBezTo>
                  <a:cubicBezTo>
                    <a:pt x="0" y="165"/>
                    <a:pt x="40" y="226"/>
                    <a:pt x="102" y="23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6"/>
            <p:cNvSpPr/>
            <p:nvPr/>
          </p:nvSpPr>
          <p:spPr>
            <a:xfrm>
              <a:off x="1943175" y="703700"/>
              <a:ext cx="14825" cy="12100"/>
            </a:xfrm>
            <a:custGeom>
              <a:avLst/>
              <a:gdLst/>
              <a:ahLst/>
              <a:cxnLst/>
              <a:rect l="l" t="t" r="r" b="b"/>
              <a:pathLst>
                <a:path w="593" h="484" extrusionOk="0">
                  <a:moveTo>
                    <a:pt x="443" y="247"/>
                  </a:moveTo>
                  <a:cubicBezTo>
                    <a:pt x="506" y="260"/>
                    <a:pt x="566" y="220"/>
                    <a:pt x="579" y="158"/>
                  </a:cubicBezTo>
                  <a:cubicBezTo>
                    <a:pt x="592" y="96"/>
                    <a:pt x="552" y="35"/>
                    <a:pt x="490" y="23"/>
                  </a:cubicBezTo>
                  <a:cubicBezTo>
                    <a:pt x="382" y="0"/>
                    <a:pt x="274" y="24"/>
                    <a:pt x="187" y="80"/>
                  </a:cubicBezTo>
                  <a:cubicBezTo>
                    <a:pt x="101" y="136"/>
                    <a:pt x="36" y="226"/>
                    <a:pt x="14" y="335"/>
                  </a:cubicBezTo>
                  <a:cubicBezTo>
                    <a:pt x="0" y="397"/>
                    <a:pt x="41" y="458"/>
                    <a:pt x="103" y="471"/>
                  </a:cubicBezTo>
                  <a:cubicBezTo>
                    <a:pt x="165" y="484"/>
                    <a:pt x="226" y="444"/>
                    <a:pt x="239" y="382"/>
                  </a:cubicBezTo>
                  <a:cubicBezTo>
                    <a:pt x="248" y="335"/>
                    <a:pt x="276" y="297"/>
                    <a:pt x="314" y="273"/>
                  </a:cubicBezTo>
                  <a:cubicBezTo>
                    <a:pt x="351" y="248"/>
                    <a:pt x="397" y="238"/>
                    <a:pt x="443" y="24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6"/>
            <p:cNvSpPr/>
            <p:nvPr/>
          </p:nvSpPr>
          <p:spPr>
            <a:xfrm>
              <a:off x="1942425" y="709525"/>
              <a:ext cx="7050" cy="9875"/>
            </a:xfrm>
            <a:custGeom>
              <a:avLst/>
              <a:gdLst/>
              <a:ahLst/>
              <a:cxnLst/>
              <a:rect l="l" t="t" r="r" b="b"/>
              <a:pathLst>
                <a:path w="282" h="395" extrusionOk="0">
                  <a:moveTo>
                    <a:pt x="269" y="149"/>
                  </a:moveTo>
                  <a:cubicBezTo>
                    <a:pt x="282" y="87"/>
                    <a:pt x="242" y="26"/>
                    <a:pt x="180" y="12"/>
                  </a:cubicBezTo>
                  <a:cubicBezTo>
                    <a:pt x="118" y="0"/>
                    <a:pt x="57" y="40"/>
                    <a:pt x="44" y="102"/>
                  </a:cubicBezTo>
                  <a:lnTo>
                    <a:pt x="14" y="245"/>
                  </a:lnTo>
                  <a:cubicBezTo>
                    <a:pt x="1" y="307"/>
                    <a:pt x="41" y="368"/>
                    <a:pt x="103" y="381"/>
                  </a:cubicBezTo>
                  <a:cubicBezTo>
                    <a:pt x="165" y="394"/>
                    <a:pt x="226" y="354"/>
                    <a:pt x="239" y="29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6"/>
            <p:cNvSpPr/>
            <p:nvPr/>
          </p:nvSpPr>
          <p:spPr>
            <a:xfrm>
              <a:off x="1942200" y="713075"/>
              <a:ext cx="12100" cy="14825"/>
            </a:xfrm>
            <a:custGeom>
              <a:avLst/>
              <a:gdLst/>
              <a:ahLst/>
              <a:cxnLst/>
              <a:rect l="l" t="t" r="r" b="b"/>
              <a:pathLst>
                <a:path w="484" h="593" extrusionOk="0">
                  <a:moveTo>
                    <a:pt x="248" y="150"/>
                  </a:moveTo>
                  <a:cubicBezTo>
                    <a:pt x="261" y="87"/>
                    <a:pt x="221" y="27"/>
                    <a:pt x="159" y="14"/>
                  </a:cubicBezTo>
                  <a:cubicBezTo>
                    <a:pt x="96" y="1"/>
                    <a:pt x="36" y="41"/>
                    <a:pt x="23" y="103"/>
                  </a:cubicBezTo>
                  <a:cubicBezTo>
                    <a:pt x="0" y="211"/>
                    <a:pt x="24" y="319"/>
                    <a:pt x="81" y="406"/>
                  </a:cubicBezTo>
                  <a:cubicBezTo>
                    <a:pt x="137" y="492"/>
                    <a:pt x="226" y="557"/>
                    <a:pt x="335" y="579"/>
                  </a:cubicBezTo>
                  <a:cubicBezTo>
                    <a:pt x="397" y="593"/>
                    <a:pt x="458" y="553"/>
                    <a:pt x="471" y="490"/>
                  </a:cubicBezTo>
                  <a:cubicBezTo>
                    <a:pt x="484" y="428"/>
                    <a:pt x="444" y="367"/>
                    <a:pt x="382" y="354"/>
                  </a:cubicBezTo>
                  <a:cubicBezTo>
                    <a:pt x="335" y="345"/>
                    <a:pt x="297" y="318"/>
                    <a:pt x="273" y="280"/>
                  </a:cubicBezTo>
                  <a:cubicBezTo>
                    <a:pt x="248" y="243"/>
                    <a:pt x="239" y="196"/>
                    <a:pt x="248" y="15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6"/>
            <p:cNvSpPr/>
            <p:nvPr/>
          </p:nvSpPr>
          <p:spPr>
            <a:xfrm>
              <a:off x="1948025" y="721600"/>
              <a:ext cx="54350" cy="16325"/>
            </a:xfrm>
            <a:custGeom>
              <a:avLst/>
              <a:gdLst/>
              <a:ahLst/>
              <a:cxnLst/>
              <a:rect l="l" t="t" r="r" b="b"/>
              <a:pathLst>
                <a:path w="2174" h="653" extrusionOk="0">
                  <a:moveTo>
                    <a:pt x="149" y="13"/>
                  </a:moveTo>
                  <a:cubicBezTo>
                    <a:pt x="87" y="1"/>
                    <a:pt x="26" y="40"/>
                    <a:pt x="13" y="103"/>
                  </a:cubicBezTo>
                  <a:cubicBezTo>
                    <a:pt x="0" y="165"/>
                    <a:pt x="40" y="226"/>
                    <a:pt x="102" y="238"/>
                  </a:cubicBezTo>
                  <a:lnTo>
                    <a:pt x="2024" y="639"/>
                  </a:lnTo>
                  <a:cubicBezTo>
                    <a:pt x="2086" y="652"/>
                    <a:pt x="2147" y="612"/>
                    <a:pt x="2160" y="550"/>
                  </a:cubicBezTo>
                  <a:cubicBezTo>
                    <a:pt x="2174" y="488"/>
                    <a:pt x="2133" y="427"/>
                    <a:pt x="2071" y="41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6"/>
            <p:cNvSpPr/>
            <p:nvPr/>
          </p:nvSpPr>
          <p:spPr>
            <a:xfrm>
              <a:off x="1996075" y="726050"/>
              <a:ext cx="14825" cy="12100"/>
            </a:xfrm>
            <a:custGeom>
              <a:avLst/>
              <a:gdLst/>
              <a:ahLst/>
              <a:cxnLst/>
              <a:rect l="l" t="t" r="r" b="b"/>
              <a:pathLst>
                <a:path w="593" h="484" extrusionOk="0">
                  <a:moveTo>
                    <a:pt x="149" y="236"/>
                  </a:moveTo>
                  <a:cubicBezTo>
                    <a:pt x="87" y="223"/>
                    <a:pt x="26" y="263"/>
                    <a:pt x="13" y="325"/>
                  </a:cubicBezTo>
                  <a:cubicBezTo>
                    <a:pt x="0" y="388"/>
                    <a:pt x="40" y="448"/>
                    <a:pt x="102" y="461"/>
                  </a:cubicBezTo>
                  <a:cubicBezTo>
                    <a:pt x="211" y="484"/>
                    <a:pt x="319" y="460"/>
                    <a:pt x="405" y="404"/>
                  </a:cubicBezTo>
                  <a:cubicBezTo>
                    <a:pt x="492" y="347"/>
                    <a:pt x="556" y="258"/>
                    <a:pt x="580" y="149"/>
                  </a:cubicBezTo>
                  <a:cubicBezTo>
                    <a:pt x="592" y="87"/>
                    <a:pt x="553" y="26"/>
                    <a:pt x="490" y="12"/>
                  </a:cubicBezTo>
                  <a:cubicBezTo>
                    <a:pt x="428" y="0"/>
                    <a:pt x="367" y="39"/>
                    <a:pt x="355" y="101"/>
                  </a:cubicBezTo>
                  <a:cubicBezTo>
                    <a:pt x="344" y="149"/>
                    <a:pt x="317" y="187"/>
                    <a:pt x="279" y="212"/>
                  </a:cubicBezTo>
                  <a:cubicBezTo>
                    <a:pt x="242" y="236"/>
                    <a:pt x="196" y="246"/>
                    <a:pt x="149" y="23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6"/>
            <p:cNvSpPr/>
            <p:nvPr/>
          </p:nvSpPr>
          <p:spPr>
            <a:xfrm>
              <a:off x="2004600" y="722475"/>
              <a:ext cx="7050" cy="9850"/>
            </a:xfrm>
            <a:custGeom>
              <a:avLst/>
              <a:gdLst/>
              <a:ahLst/>
              <a:cxnLst/>
              <a:rect l="l" t="t" r="r" b="b"/>
              <a:pathLst>
                <a:path w="282" h="394" extrusionOk="0">
                  <a:moveTo>
                    <a:pt x="14" y="244"/>
                  </a:moveTo>
                  <a:cubicBezTo>
                    <a:pt x="0" y="307"/>
                    <a:pt x="41" y="368"/>
                    <a:pt x="103" y="381"/>
                  </a:cubicBezTo>
                  <a:cubicBezTo>
                    <a:pt x="165" y="394"/>
                    <a:pt x="226" y="354"/>
                    <a:pt x="239" y="292"/>
                  </a:cubicBezTo>
                  <a:lnTo>
                    <a:pt x="269" y="149"/>
                  </a:lnTo>
                  <a:cubicBezTo>
                    <a:pt x="282" y="86"/>
                    <a:pt x="241" y="26"/>
                    <a:pt x="179" y="13"/>
                  </a:cubicBezTo>
                  <a:cubicBezTo>
                    <a:pt x="117" y="0"/>
                    <a:pt x="56" y="40"/>
                    <a:pt x="43" y="10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6"/>
            <p:cNvSpPr/>
            <p:nvPr/>
          </p:nvSpPr>
          <p:spPr>
            <a:xfrm>
              <a:off x="1999750" y="713950"/>
              <a:ext cx="12150" cy="14800"/>
            </a:xfrm>
            <a:custGeom>
              <a:avLst/>
              <a:gdLst/>
              <a:ahLst/>
              <a:cxnLst/>
              <a:rect l="l" t="t" r="r" b="b"/>
              <a:pathLst>
                <a:path w="486" h="592" extrusionOk="0">
                  <a:moveTo>
                    <a:pt x="237" y="443"/>
                  </a:moveTo>
                  <a:cubicBezTo>
                    <a:pt x="224" y="505"/>
                    <a:pt x="264" y="566"/>
                    <a:pt x="326" y="579"/>
                  </a:cubicBezTo>
                  <a:cubicBezTo>
                    <a:pt x="388" y="592"/>
                    <a:pt x="449" y="552"/>
                    <a:pt x="463" y="490"/>
                  </a:cubicBezTo>
                  <a:cubicBezTo>
                    <a:pt x="485" y="382"/>
                    <a:pt x="461" y="274"/>
                    <a:pt x="404" y="187"/>
                  </a:cubicBezTo>
                  <a:cubicBezTo>
                    <a:pt x="347" y="101"/>
                    <a:pt x="257" y="35"/>
                    <a:pt x="150" y="13"/>
                  </a:cubicBezTo>
                  <a:cubicBezTo>
                    <a:pt x="87" y="0"/>
                    <a:pt x="27" y="40"/>
                    <a:pt x="14" y="103"/>
                  </a:cubicBezTo>
                  <a:cubicBezTo>
                    <a:pt x="1" y="165"/>
                    <a:pt x="41" y="226"/>
                    <a:pt x="103" y="238"/>
                  </a:cubicBezTo>
                  <a:cubicBezTo>
                    <a:pt x="149" y="248"/>
                    <a:pt x="188" y="276"/>
                    <a:pt x="213" y="313"/>
                  </a:cubicBezTo>
                  <a:cubicBezTo>
                    <a:pt x="236" y="350"/>
                    <a:pt x="247" y="397"/>
                    <a:pt x="237" y="44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6"/>
            <p:cNvSpPr/>
            <p:nvPr/>
          </p:nvSpPr>
          <p:spPr>
            <a:xfrm>
              <a:off x="1948175" y="720850"/>
              <a:ext cx="54350" cy="16325"/>
            </a:xfrm>
            <a:custGeom>
              <a:avLst/>
              <a:gdLst/>
              <a:ahLst/>
              <a:cxnLst/>
              <a:rect l="l" t="t" r="r" b="b"/>
              <a:pathLst>
                <a:path w="2174" h="653" extrusionOk="0">
                  <a:moveTo>
                    <a:pt x="2024" y="639"/>
                  </a:moveTo>
                  <a:cubicBezTo>
                    <a:pt x="2086" y="653"/>
                    <a:pt x="2147" y="612"/>
                    <a:pt x="2161" y="550"/>
                  </a:cubicBezTo>
                  <a:cubicBezTo>
                    <a:pt x="2174" y="488"/>
                    <a:pt x="2133" y="426"/>
                    <a:pt x="2071" y="414"/>
                  </a:cubicBezTo>
                  <a:lnTo>
                    <a:pt x="150" y="13"/>
                  </a:lnTo>
                  <a:cubicBezTo>
                    <a:pt x="87" y="0"/>
                    <a:pt x="26" y="41"/>
                    <a:pt x="14" y="103"/>
                  </a:cubicBezTo>
                  <a:cubicBezTo>
                    <a:pt x="0" y="165"/>
                    <a:pt x="41" y="226"/>
                    <a:pt x="103" y="23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6"/>
            <p:cNvSpPr/>
            <p:nvPr/>
          </p:nvSpPr>
          <p:spPr>
            <a:xfrm>
              <a:off x="1939650" y="720600"/>
              <a:ext cx="14825" cy="12125"/>
            </a:xfrm>
            <a:custGeom>
              <a:avLst/>
              <a:gdLst/>
              <a:ahLst/>
              <a:cxnLst/>
              <a:rect l="l" t="t" r="r" b="b"/>
              <a:pathLst>
                <a:path w="593" h="485" extrusionOk="0">
                  <a:moveTo>
                    <a:pt x="444" y="249"/>
                  </a:moveTo>
                  <a:cubicBezTo>
                    <a:pt x="506" y="262"/>
                    <a:pt x="567" y="222"/>
                    <a:pt x="579" y="160"/>
                  </a:cubicBezTo>
                  <a:cubicBezTo>
                    <a:pt x="592" y="98"/>
                    <a:pt x="553" y="37"/>
                    <a:pt x="491" y="23"/>
                  </a:cubicBezTo>
                  <a:cubicBezTo>
                    <a:pt x="382" y="1"/>
                    <a:pt x="273" y="24"/>
                    <a:pt x="188" y="81"/>
                  </a:cubicBezTo>
                  <a:cubicBezTo>
                    <a:pt x="101" y="138"/>
                    <a:pt x="36" y="227"/>
                    <a:pt x="14" y="336"/>
                  </a:cubicBezTo>
                  <a:cubicBezTo>
                    <a:pt x="1" y="398"/>
                    <a:pt x="40" y="459"/>
                    <a:pt x="102" y="471"/>
                  </a:cubicBezTo>
                  <a:cubicBezTo>
                    <a:pt x="165" y="485"/>
                    <a:pt x="226" y="445"/>
                    <a:pt x="238" y="383"/>
                  </a:cubicBezTo>
                  <a:cubicBezTo>
                    <a:pt x="249" y="336"/>
                    <a:pt x="276" y="298"/>
                    <a:pt x="313" y="273"/>
                  </a:cubicBezTo>
                  <a:cubicBezTo>
                    <a:pt x="350" y="249"/>
                    <a:pt x="396" y="239"/>
                    <a:pt x="444" y="24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6"/>
            <p:cNvSpPr/>
            <p:nvPr/>
          </p:nvSpPr>
          <p:spPr>
            <a:xfrm>
              <a:off x="1938925" y="726425"/>
              <a:ext cx="7025" cy="9875"/>
            </a:xfrm>
            <a:custGeom>
              <a:avLst/>
              <a:gdLst/>
              <a:ahLst/>
              <a:cxnLst/>
              <a:rect l="l" t="t" r="r" b="b"/>
              <a:pathLst>
                <a:path w="281" h="395" extrusionOk="0">
                  <a:moveTo>
                    <a:pt x="267" y="150"/>
                  </a:moveTo>
                  <a:cubicBezTo>
                    <a:pt x="280" y="87"/>
                    <a:pt x="240" y="26"/>
                    <a:pt x="178" y="14"/>
                  </a:cubicBezTo>
                  <a:cubicBezTo>
                    <a:pt x="116" y="0"/>
                    <a:pt x="55" y="40"/>
                    <a:pt x="43" y="103"/>
                  </a:cubicBezTo>
                  <a:lnTo>
                    <a:pt x="12" y="245"/>
                  </a:lnTo>
                  <a:cubicBezTo>
                    <a:pt x="0" y="307"/>
                    <a:pt x="40" y="369"/>
                    <a:pt x="102" y="382"/>
                  </a:cubicBezTo>
                  <a:cubicBezTo>
                    <a:pt x="164" y="395"/>
                    <a:pt x="225" y="355"/>
                    <a:pt x="238" y="29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6"/>
            <p:cNvSpPr/>
            <p:nvPr/>
          </p:nvSpPr>
          <p:spPr>
            <a:xfrm>
              <a:off x="1938650" y="730000"/>
              <a:ext cx="12150" cy="14825"/>
            </a:xfrm>
            <a:custGeom>
              <a:avLst/>
              <a:gdLst/>
              <a:ahLst/>
              <a:cxnLst/>
              <a:rect l="l" t="t" r="r" b="b"/>
              <a:pathLst>
                <a:path w="486" h="593" extrusionOk="0">
                  <a:moveTo>
                    <a:pt x="249" y="150"/>
                  </a:moveTo>
                  <a:cubicBezTo>
                    <a:pt x="262" y="88"/>
                    <a:pt x="222" y="26"/>
                    <a:pt x="160" y="13"/>
                  </a:cubicBezTo>
                  <a:cubicBezTo>
                    <a:pt x="98" y="0"/>
                    <a:pt x="37" y="40"/>
                    <a:pt x="23" y="102"/>
                  </a:cubicBezTo>
                  <a:cubicBezTo>
                    <a:pt x="1" y="212"/>
                    <a:pt x="25" y="319"/>
                    <a:pt x="81" y="405"/>
                  </a:cubicBezTo>
                  <a:cubicBezTo>
                    <a:pt x="138" y="492"/>
                    <a:pt x="228" y="556"/>
                    <a:pt x="336" y="579"/>
                  </a:cubicBezTo>
                  <a:cubicBezTo>
                    <a:pt x="398" y="592"/>
                    <a:pt x="459" y="552"/>
                    <a:pt x="472" y="490"/>
                  </a:cubicBezTo>
                  <a:cubicBezTo>
                    <a:pt x="485" y="428"/>
                    <a:pt x="445" y="367"/>
                    <a:pt x="383" y="354"/>
                  </a:cubicBezTo>
                  <a:cubicBezTo>
                    <a:pt x="336" y="344"/>
                    <a:pt x="298" y="316"/>
                    <a:pt x="274" y="280"/>
                  </a:cubicBezTo>
                  <a:cubicBezTo>
                    <a:pt x="250" y="242"/>
                    <a:pt x="239" y="196"/>
                    <a:pt x="249" y="15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6"/>
            <p:cNvSpPr/>
            <p:nvPr/>
          </p:nvSpPr>
          <p:spPr>
            <a:xfrm>
              <a:off x="1944475" y="738500"/>
              <a:ext cx="54375" cy="16325"/>
            </a:xfrm>
            <a:custGeom>
              <a:avLst/>
              <a:gdLst/>
              <a:ahLst/>
              <a:cxnLst/>
              <a:rect l="l" t="t" r="r" b="b"/>
              <a:pathLst>
                <a:path w="2175" h="653" extrusionOk="0">
                  <a:moveTo>
                    <a:pt x="150" y="14"/>
                  </a:moveTo>
                  <a:cubicBezTo>
                    <a:pt x="88" y="1"/>
                    <a:pt x="27" y="41"/>
                    <a:pt x="14" y="103"/>
                  </a:cubicBezTo>
                  <a:cubicBezTo>
                    <a:pt x="1" y="166"/>
                    <a:pt x="41" y="226"/>
                    <a:pt x="103" y="239"/>
                  </a:cubicBezTo>
                  <a:lnTo>
                    <a:pt x="2026" y="640"/>
                  </a:lnTo>
                  <a:cubicBezTo>
                    <a:pt x="2088" y="653"/>
                    <a:pt x="2148" y="613"/>
                    <a:pt x="2161" y="551"/>
                  </a:cubicBezTo>
                  <a:cubicBezTo>
                    <a:pt x="2174" y="489"/>
                    <a:pt x="2135" y="428"/>
                    <a:pt x="2072" y="41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6"/>
            <p:cNvSpPr/>
            <p:nvPr/>
          </p:nvSpPr>
          <p:spPr>
            <a:xfrm>
              <a:off x="1992550" y="742950"/>
              <a:ext cx="14825" cy="12125"/>
            </a:xfrm>
            <a:custGeom>
              <a:avLst/>
              <a:gdLst/>
              <a:ahLst/>
              <a:cxnLst/>
              <a:rect l="l" t="t" r="r" b="b"/>
              <a:pathLst>
                <a:path w="593" h="485" extrusionOk="0">
                  <a:moveTo>
                    <a:pt x="149" y="237"/>
                  </a:moveTo>
                  <a:cubicBezTo>
                    <a:pt x="87" y="224"/>
                    <a:pt x="26" y="264"/>
                    <a:pt x="13" y="326"/>
                  </a:cubicBezTo>
                  <a:cubicBezTo>
                    <a:pt x="1" y="388"/>
                    <a:pt x="40" y="449"/>
                    <a:pt x="103" y="462"/>
                  </a:cubicBezTo>
                  <a:cubicBezTo>
                    <a:pt x="211" y="485"/>
                    <a:pt x="318" y="461"/>
                    <a:pt x="405" y="404"/>
                  </a:cubicBezTo>
                  <a:cubicBezTo>
                    <a:pt x="492" y="348"/>
                    <a:pt x="557" y="258"/>
                    <a:pt x="579" y="149"/>
                  </a:cubicBezTo>
                  <a:cubicBezTo>
                    <a:pt x="592" y="87"/>
                    <a:pt x="552" y="26"/>
                    <a:pt x="490" y="13"/>
                  </a:cubicBezTo>
                  <a:cubicBezTo>
                    <a:pt x="428" y="1"/>
                    <a:pt x="367" y="40"/>
                    <a:pt x="354" y="102"/>
                  </a:cubicBezTo>
                  <a:cubicBezTo>
                    <a:pt x="345" y="149"/>
                    <a:pt x="317" y="188"/>
                    <a:pt x="280" y="212"/>
                  </a:cubicBezTo>
                  <a:cubicBezTo>
                    <a:pt x="242" y="236"/>
                    <a:pt x="196" y="246"/>
                    <a:pt x="149" y="23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6"/>
            <p:cNvSpPr/>
            <p:nvPr/>
          </p:nvSpPr>
          <p:spPr>
            <a:xfrm>
              <a:off x="2001075" y="739375"/>
              <a:ext cx="7050" cy="9875"/>
            </a:xfrm>
            <a:custGeom>
              <a:avLst/>
              <a:gdLst/>
              <a:ahLst/>
              <a:cxnLst/>
              <a:rect l="l" t="t" r="r" b="b"/>
              <a:pathLst>
                <a:path w="282" h="395" extrusionOk="0">
                  <a:moveTo>
                    <a:pt x="13" y="245"/>
                  </a:moveTo>
                  <a:cubicBezTo>
                    <a:pt x="0" y="308"/>
                    <a:pt x="40" y="369"/>
                    <a:pt x="102" y="381"/>
                  </a:cubicBezTo>
                  <a:cubicBezTo>
                    <a:pt x="164" y="394"/>
                    <a:pt x="225" y="354"/>
                    <a:pt x="238" y="292"/>
                  </a:cubicBezTo>
                  <a:lnTo>
                    <a:pt x="268" y="150"/>
                  </a:lnTo>
                  <a:cubicBezTo>
                    <a:pt x="281" y="88"/>
                    <a:pt x="241" y="27"/>
                    <a:pt x="179" y="14"/>
                  </a:cubicBezTo>
                  <a:cubicBezTo>
                    <a:pt x="117" y="1"/>
                    <a:pt x="56" y="41"/>
                    <a:pt x="43" y="10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6"/>
            <p:cNvSpPr/>
            <p:nvPr/>
          </p:nvSpPr>
          <p:spPr>
            <a:xfrm>
              <a:off x="1996225" y="730875"/>
              <a:ext cx="12125" cy="14825"/>
            </a:xfrm>
            <a:custGeom>
              <a:avLst/>
              <a:gdLst/>
              <a:ahLst/>
              <a:cxnLst/>
              <a:rect l="l" t="t" r="r" b="b"/>
              <a:pathLst>
                <a:path w="485" h="593" extrusionOk="0">
                  <a:moveTo>
                    <a:pt x="237" y="443"/>
                  </a:moveTo>
                  <a:cubicBezTo>
                    <a:pt x="224" y="505"/>
                    <a:pt x="264" y="566"/>
                    <a:pt x="326" y="579"/>
                  </a:cubicBezTo>
                  <a:cubicBezTo>
                    <a:pt x="389" y="592"/>
                    <a:pt x="449" y="552"/>
                    <a:pt x="462" y="490"/>
                  </a:cubicBezTo>
                  <a:cubicBezTo>
                    <a:pt x="485" y="382"/>
                    <a:pt x="461" y="273"/>
                    <a:pt x="404" y="187"/>
                  </a:cubicBezTo>
                  <a:cubicBezTo>
                    <a:pt x="348" y="101"/>
                    <a:pt x="258" y="35"/>
                    <a:pt x="149" y="13"/>
                  </a:cubicBezTo>
                  <a:cubicBezTo>
                    <a:pt x="88" y="0"/>
                    <a:pt x="26" y="40"/>
                    <a:pt x="13" y="102"/>
                  </a:cubicBezTo>
                  <a:cubicBezTo>
                    <a:pt x="0" y="164"/>
                    <a:pt x="40" y="225"/>
                    <a:pt x="102" y="238"/>
                  </a:cubicBezTo>
                  <a:cubicBezTo>
                    <a:pt x="149" y="248"/>
                    <a:pt x="188" y="276"/>
                    <a:pt x="212" y="313"/>
                  </a:cubicBezTo>
                  <a:cubicBezTo>
                    <a:pt x="237" y="350"/>
                    <a:pt x="246" y="396"/>
                    <a:pt x="237" y="44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6"/>
            <p:cNvSpPr/>
            <p:nvPr/>
          </p:nvSpPr>
          <p:spPr>
            <a:xfrm>
              <a:off x="1944625" y="737775"/>
              <a:ext cx="54375" cy="16300"/>
            </a:xfrm>
            <a:custGeom>
              <a:avLst/>
              <a:gdLst/>
              <a:ahLst/>
              <a:cxnLst/>
              <a:rect l="l" t="t" r="r" b="b"/>
              <a:pathLst>
                <a:path w="2175" h="652" extrusionOk="0">
                  <a:moveTo>
                    <a:pt x="2026" y="638"/>
                  </a:moveTo>
                  <a:cubicBezTo>
                    <a:pt x="2088" y="651"/>
                    <a:pt x="2149" y="612"/>
                    <a:pt x="2161" y="549"/>
                  </a:cubicBezTo>
                  <a:cubicBezTo>
                    <a:pt x="2174" y="487"/>
                    <a:pt x="2135" y="426"/>
                    <a:pt x="2072" y="413"/>
                  </a:cubicBezTo>
                  <a:lnTo>
                    <a:pt x="150" y="13"/>
                  </a:lnTo>
                  <a:cubicBezTo>
                    <a:pt x="88" y="0"/>
                    <a:pt x="27" y="39"/>
                    <a:pt x="14" y="102"/>
                  </a:cubicBezTo>
                  <a:cubicBezTo>
                    <a:pt x="1" y="164"/>
                    <a:pt x="41" y="225"/>
                    <a:pt x="103" y="23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6"/>
            <p:cNvSpPr/>
            <p:nvPr/>
          </p:nvSpPr>
          <p:spPr>
            <a:xfrm>
              <a:off x="1936125" y="737525"/>
              <a:ext cx="14825" cy="12125"/>
            </a:xfrm>
            <a:custGeom>
              <a:avLst/>
              <a:gdLst/>
              <a:ahLst/>
              <a:cxnLst/>
              <a:rect l="l" t="t" r="r" b="b"/>
              <a:pathLst>
                <a:path w="593" h="485" extrusionOk="0">
                  <a:moveTo>
                    <a:pt x="443" y="248"/>
                  </a:moveTo>
                  <a:cubicBezTo>
                    <a:pt x="505" y="261"/>
                    <a:pt x="566" y="221"/>
                    <a:pt x="579" y="159"/>
                  </a:cubicBezTo>
                  <a:cubicBezTo>
                    <a:pt x="592" y="97"/>
                    <a:pt x="552" y="35"/>
                    <a:pt x="490" y="23"/>
                  </a:cubicBezTo>
                  <a:cubicBezTo>
                    <a:pt x="381" y="0"/>
                    <a:pt x="274" y="24"/>
                    <a:pt x="187" y="81"/>
                  </a:cubicBezTo>
                  <a:cubicBezTo>
                    <a:pt x="101" y="138"/>
                    <a:pt x="36" y="227"/>
                    <a:pt x="14" y="335"/>
                  </a:cubicBezTo>
                  <a:cubicBezTo>
                    <a:pt x="0" y="398"/>
                    <a:pt x="41" y="458"/>
                    <a:pt x="103" y="471"/>
                  </a:cubicBezTo>
                  <a:cubicBezTo>
                    <a:pt x="165" y="484"/>
                    <a:pt x="226" y="444"/>
                    <a:pt x="239" y="382"/>
                  </a:cubicBezTo>
                  <a:cubicBezTo>
                    <a:pt x="248" y="336"/>
                    <a:pt x="276" y="297"/>
                    <a:pt x="314" y="273"/>
                  </a:cubicBezTo>
                  <a:cubicBezTo>
                    <a:pt x="351" y="248"/>
                    <a:pt x="397" y="239"/>
                    <a:pt x="443" y="24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6"/>
            <p:cNvSpPr/>
            <p:nvPr/>
          </p:nvSpPr>
          <p:spPr>
            <a:xfrm>
              <a:off x="1935375" y="743325"/>
              <a:ext cx="7050" cy="9900"/>
            </a:xfrm>
            <a:custGeom>
              <a:avLst/>
              <a:gdLst/>
              <a:ahLst/>
              <a:cxnLst/>
              <a:rect l="l" t="t" r="r" b="b"/>
              <a:pathLst>
                <a:path w="282" h="396" extrusionOk="0">
                  <a:moveTo>
                    <a:pt x="269" y="150"/>
                  </a:moveTo>
                  <a:cubicBezTo>
                    <a:pt x="282" y="88"/>
                    <a:pt x="242" y="27"/>
                    <a:pt x="180" y="14"/>
                  </a:cubicBezTo>
                  <a:cubicBezTo>
                    <a:pt x="118" y="1"/>
                    <a:pt x="57" y="41"/>
                    <a:pt x="44" y="103"/>
                  </a:cubicBezTo>
                  <a:lnTo>
                    <a:pt x="14" y="246"/>
                  </a:lnTo>
                  <a:cubicBezTo>
                    <a:pt x="1" y="308"/>
                    <a:pt x="41" y="370"/>
                    <a:pt x="103" y="382"/>
                  </a:cubicBezTo>
                  <a:cubicBezTo>
                    <a:pt x="165" y="395"/>
                    <a:pt x="226" y="355"/>
                    <a:pt x="239" y="29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6"/>
            <p:cNvSpPr/>
            <p:nvPr/>
          </p:nvSpPr>
          <p:spPr>
            <a:xfrm>
              <a:off x="1935150" y="746900"/>
              <a:ext cx="12100" cy="14825"/>
            </a:xfrm>
            <a:custGeom>
              <a:avLst/>
              <a:gdLst/>
              <a:ahLst/>
              <a:cxnLst/>
              <a:rect l="l" t="t" r="r" b="b"/>
              <a:pathLst>
                <a:path w="484" h="593" extrusionOk="0">
                  <a:moveTo>
                    <a:pt x="248" y="150"/>
                  </a:moveTo>
                  <a:cubicBezTo>
                    <a:pt x="261" y="88"/>
                    <a:pt x="221" y="27"/>
                    <a:pt x="159" y="14"/>
                  </a:cubicBezTo>
                  <a:cubicBezTo>
                    <a:pt x="97" y="1"/>
                    <a:pt x="36" y="41"/>
                    <a:pt x="23" y="103"/>
                  </a:cubicBezTo>
                  <a:cubicBezTo>
                    <a:pt x="0" y="212"/>
                    <a:pt x="24" y="320"/>
                    <a:pt x="80" y="406"/>
                  </a:cubicBezTo>
                  <a:cubicBezTo>
                    <a:pt x="137" y="493"/>
                    <a:pt x="226" y="557"/>
                    <a:pt x="335" y="580"/>
                  </a:cubicBezTo>
                  <a:cubicBezTo>
                    <a:pt x="397" y="593"/>
                    <a:pt x="459" y="553"/>
                    <a:pt x="471" y="491"/>
                  </a:cubicBezTo>
                  <a:cubicBezTo>
                    <a:pt x="484" y="429"/>
                    <a:pt x="445" y="368"/>
                    <a:pt x="382" y="355"/>
                  </a:cubicBezTo>
                  <a:cubicBezTo>
                    <a:pt x="335" y="345"/>
                    <a:pt x="297" y="317"/>
                    <a:pt x="273" y="280"/>
                  </a:cubicBezTo>
                  <a:cubicBezTo>
                    <a:pt x="248" y="243"/>
                    <a:pt x="239" y="197"/>
                    <a:pt x="248" y="15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6"/>
            <p:cNvSpPr/>
            <p:nvPr/>
          </p:nvSpPr>
          <p:spPr>
            <a:xfrm>
              <a:off x="1940950" y="755425"/>
              <a:ext cx="54375" cy="16325"/>
            </a:xfrm>
            <a:custGeom>
              <a:avLst/>
              <a:gdLst/>
              <a:ahLst/>
              <a:cxnLst/>
              <a:rect l="l" t="t" r="r" b="b"/>
              <a:pathLst>
                <a:path w="2175" h="653" extrusionOk="0">
                  <a:moveTo>
                    <a:pt x="150" y="14"/>
                  </a:moveTo>
                  <a:cubicBezTo>
                    <a:pt x="88" y="0"/>
                    <a:pt x="27" y="41"/>
                    <a:pt x="14" y="103"/>
                  </a:cubicBezTo>
                  <a:cubicBezTo>
                    <a:pt x="0" y="165"/>
                    <a:pt x="41" y="227"/>
                    <a:pt x="103" y="239"/>
                  </a:cubicBezTo>
                  <a:lnTo>
                    <a:pt x="2025" y="640"/>
                  </a:lnTo>
                  <a:cubicBezTo>
                    <a:pt x="2087" y="653"/>
                    <a:pt x="2148" y="613"/>
                    <a:pt x="2161" y="551"/>
                  </a:cubicBezTo>
                  <a:cubicBezTo>
                    <a:pt x="2175" y="489"/>
                    <a:pt x="2134" y="427"/>
                    <a:pt x="2072" y="41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6"/>
            <p:cNvSpPr/>
            <p:nvPr/>
          </p:nvSpPr>
          <p:spPr>
            <a:xfrm>
              <a:off x="1989025" y="759875"/>
              <a:ext cx="14825" cy="12125"/>
            </a:xfrm>
            <a:custGeom>
              <a:avLst/>
              <a:gdLst/>
              <a:ahLst/>
              <a:cxnLst/>
              <a:rect l="l" t="t" r="r" b="b"/>
              <a:pathLst>
                <a:path w="593" h="485" extrusionOk="0">
                  <a:moveTo>
                    <a:pt x="149" y="236"/>
                  </a:moveTo>
                  <a:cubicBezTo>
                    <a:pt x="86" y="223"/>
                    <a:pt x="26" y="263"/>
                    <a:pt x="13" y="325"/>
                  </a:cubicBezTo>
                  <a:cubicBezTo>
                    <a:pt x="0" y="387"/>
                    <a:pt x="40" y="448"/>
                    <a:pt x="102" y="462"/>
                  </a:cubicBezTo>
                  <a:cubicBezTo>
                    <a:pt x="210" y="484"/>
                    <a:pt x="319" y="461"/>
                    <a:pt x="405" y="404"/>
                  </a:cubicBezTo>
                  <a:cubicBezTo>
                    <a:pt x="492" y="347"/>
                    <a:pt x="557" y="258"/>
                    <a:pt x="579" y="150"/>
                  </a:cubicBezTo>
                  <a:cubicBezTo>
                    <a:pt x="592" y="87"/>
                    <a:pt x="553" y="26"/>
                    <a:pt x="490" y="14"/>
                  </a:cubicBezTo>
                  <a:cubicBezTo>
                    <a:pt x="428" y="1"/>
                    <a:pt x="367" y="41"/>
                    <a:pt x="355" y="103"/>
                  </a:cubicBezTo>
                  <a:cubicBezTo>
                    <a:pt x="344" y="149"/>
                    <a:pt x="317" y="187"/>
                    <a:pt x="279" y="212"/>
                  </a:cubicBezTo>
                  <a:cubicBezTo>
                    <a:pt x="243" y="236"/>
                    <a:pt x="196" y="246"/>
                    <a:pt x="149" y="23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6"/>
            <p:cNvSpPr/>
            <p:nvPr/>
          </p:nvSpPr>
          <p:spPr>
            <a:xfrm>
              <a:off x="1997550" y="756300"/>
              <a:ext cx="7025" cy="9900"/>
            </a:xfrm>
            <a:custGeom>
              <a:avLst/>
              <a:gdLst/>
              <a:ahLst/>
              <a:cxnLst/>
              <a:rect l="l" t="t" r="r" b="b"/>
              <a:pathLst>
                <a:path w="281" h="396" extrusionOk="0">
                  <a:moveTo>
                    <a:pt x="14" y="246"/>
                  </a:moveTo>
                  <a:cubicBezTo>
                    <a:pt x="0" y="308"/>
                    <a:pt x="40" y="369"/>
                    <a:pt x="103" y="382"/>
                  </a:cubicBezTo>
                  <a:cubicBezTo>
                    <a:pt x="165" y="395"/>
                    <a:pt x="226" y="355"/>
                    <a:pt x="238" y="293"/>
                  </a:cubicBezTo>
                  <a:lnTo>
                    <a:pt x="269" y="150"/>
                  </a:lnTo>
                  <a:cubicBezTo>
                    <a:pt x="281" y="87"/>
                    <a:pt x="241" y="27"/>
                    <a:pt x="179" y="13"/>
                  </a:cubicBezTo>
                  <a:cubicBezTo>
                    <a:pt x="117" y="0"/>
                    <a:pt x="55" y="41"/>
                    <a:pt x="43" y="10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6"/>
            <p:cNvSpPr/>
            <p:nvPr/>
          </p:nvSpPr>
          <p:spPr>
            <a:xfrm>
              <a:off x="1992700" y="747775"/>
              <a:ext cx="12125" cy="14825"/>
            </a:xfrm>
            <a:custGeom>
              <a:avLst/>
              <a:gdLst/>
              <a:ahLst/>
              <a:cxnLst/>
              <a:rect l="l" t="t" r="r" b="b"/>
              <a:pathLst>
                <a:path w="485" h="593" extrusionOk="0">
                  <a:moveTo>
                    <a:pt x="237" y="444"/>
                  </a:moveTo>
                  <a:cubicBezTo>
                    <a:pt x="224" y="506"/>
                    <a:pt x="264" y="567"/>
                    <a:pt x="326" y="580"/>
                  </a:cubicBezTo>
                  <a:cubicBezTo>
                    <a:pt x="388" y="593"/>
                    <a:pt x="449" y="553"/>
                    <a:pt x="463" y="491"/>
                  </a:cubicBezTo>
                  <a:cubicBezTo>
                    <a:pt x="484" y="382"/>
                    <a:pt x="461" y="274"/>
                    <a:pt x="404" y="188"/>
                  </a:cubicBezTo>
                  <a:cubicBezTo>
                    <a:pt x="347" y="101"/>
                    <a:pt x="258" y="37"/>
                    <a:pt x="149" y="13"/>
                  </a:cubicBezTo>
                  <a:cubicBezTo>
                    <a:pt x="87" y="1"/>
                    <a:pt x="26" y="40"/>
                    <a:pt x="14" y="103"/>
                  </a:cubicBezTo>
                  <a:cubicBezTo>
                    <a:pt x="1" y="165"/>
                    <a:pt x="40" y="226"/>
                    <a:pt x="103" y="238"/>
                  </a:cubicBezTo>
                  <a:cubicBezTo>
                    <a:pt x="149" y="249"/>
                    <a:pt x="188" y="276"/>
                    <a:pt x="212" y="313"/>
                  </a:cubicBezTo>
                  <a:cubicBezTo>
                    <a:pt x="236" y="350"/>
                    <a:pt x="247" y="396"/>
                    <a:pt x="237" y="4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6"/>
            <p:cNvSpPr/>
            <p:nvPr/>
          </p:nvSpPr>
          <p:spPr>
            <a:xfrm>
              <a:off x="1948525" y="738650"/>
              <a:ext cx="7325" cy="7125"/>
            </a:xfrm>
            <a:custGeom>
              <a:avLst/>
              <a:gdLst/>
              <a:ahLst/>
              <a:cxnLst/>
              <a:rect l="l" t="t" r="r" b="b"/>
              <a:pathLst>
                <a:path w="293" h="285" extrusionOk="0">
                  <a:moveTo>
                    <a:pt x="230" y="224"/>
                  </a:moveTo>
                  <a:cubicBezTo>
                    <a:pt x="282" y="186"/>
                    <a:pt x="293" y="114"/>
                    <a:pt x="255" y="63"/>
                  </a:cubicBezTo>
                  <a:cubicBezTo>
                    <a:pt x="219" y="12"/>
                    <a:pt x="146" y="0"/>
                    <a:pt x="96" y="38"/>
                  </a:cubicBezTo>
                  <a:lnTo>
                    <a:pt x="60" y="64"/>
                  </a:lnTo>
                  <a:cubicBezTo>
                    <a:pt x="10" y="102"/>
                    <a:pt x="0" y="175"/>
                    <a:pt x="39" y="224"/>
                  </a:cubicBezTo>
                  <a:cubicBezTo>
                    <a:pt x="77" y="275"/>
                    <a:pt x="149" y="285"/>
                    <a:pt x="199" y="246"/>
                  </a:cubicBezTo>
                  <a:lnTo>
                    <a:pt x="215" y="23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6"/>
            <p:cNvSpPr/>
            <p:nvPr/>
          </p:nvSpPr>
          <p:spPr>
            <a:xfrm>
              <a:off x="1937550" y="754675"/>
              <a:ext cx="59775" cy="39550"/>
            </a:xfrm>
            <a:custGeom>
              <a:avLst/>
              <a:gdLst/>
              <a:ahLst/>
              <a:cxnLst/>
              <a:rect l="l" t="t" r="r" b="b"/>
              <a:pathLst>
                <a:path w="2391" h="1582" extrusionOk="0">
                  <a:moveTo>
                    <a:pt x="2156" y="551"/>
                  </a:moveTo>
                  <a:cubicBezTo>
                    <a:pt x="2156" y="553"/>
                    <a:pt x="2156" y="552"/>
                    <a:pt x="2156" y="551"/>
                  </a:cubicBezTo>
                  <a:close/>
                  <a:moveTo>
                    <a:pt x="294" y="150"/>
                  </a:moveTo>
                  <a:cubicBezTo>
                    <a:pt x="308" y="87"/>
                    <a:pt x="267" y="27"/>
                    <a:pt x="205" y="14"/>
                  </a:cubicBezTo>
                  <a:cubicBezTo>
                    <a:pt x="143" y="1"/>
                    <a:pt x="82" y="41"/>
                    <a:pt x="69" y="103"/>
                  </a:cubicBezTo>
                  <a:lnTo>
                    <a:pt x="67" y="116"/>
                  </a:lnTo>
                  <a:cubicBezTo>
                    <a:pt x="0" y="435"/>
                    <a:pt x="69" y="751"/>
                    <a:pt x="235" y="1005"/>
                  </a:cubicBezTo>
                  <a:cubicBezTo>
                    <a:pt x="401" y="1258"/>
                    <a:pt x="663" y="1448"/>
                    <a:pt x="982" y="1514"/>
                  </a:cubicBezTo>
                  <a:cubicBezTo>
                    <a:pt x="1302" y="1581"/>
                    <a:pt x="1618" y="1511"/>
                    <a:pt x="1871" y="1345"/>
                  </a:cubicBezTo>
                  <a:cubicBezTo>
                    <a:pt x="2125" y="1179"/>
                    <a:pt x="2314" y="918"/>
                    <a:pt x="2381" y="598"/>
                  </a:cubicBezTo>
                  <a:cubicBezTo>
                    <a:pt x="2382" y="592"/>
                    <a:pt x="2384" y="585"/>
                    <a:pt x="2385" y="573"/>
                  </a:cubicBezTo>
                  <a:cubicBezTo>
                    <a:pt x="2391" y="510"/>
                    <a:pt x="2345" y="454"/>
                    <a:pt x="2282" y="448"/>
                  </a:cubicBezTo>
                  <a:cubicBezTo>
                    <a:pt x="2218" y="442"/>
                    <a:pt x="2162" y="488"/>
                    <a:pt x="2157" y="551"/>
                  </a:cubicBezTo>
                  <a:lnTo>
                    <a:pt x="2156" y="551"/>
                  </a:lnTo>
                  <a:lnTo>
                    <a:pt x="2156" y="551"/>
                  </a:lnTo>
                  <a:cubicBezTo>
                    <a:pt x="2156" y="551"/>
                    <a:pt x="2156" y="550"/>
                    <a:pt x="2156" y="551"/>
                  </a:cubicBezTo>
                  <a:cubicBezTo>
                    <a:pt x="2102" y="808"/>
                    <a:pt x="1949" y="1020"/>
                    <a:pt x="1746" y="1153"/>
                  </a:cubicBezTo>
                  <a:cubicBezTo>
                    <a:pt x="1541" y="1287"/>
                    <a:pt x="1286" y="1343"/>
                    <a:pt x="1030" y="1290"/>
                  </a:cubicBezTo>
                  <a:cubicBezTo>
                    <a:pt x="772" y="1235"/>
                    <a:pt x="561" y="1083"/>
                    <a:pt x="427" y="879"/>
                  </a:cubicBezTo>
                  <a:cubicBezTo>
                    <a:pt x="294" y="676"/>
                    <a:pt x="238" y="421"/>
                    <a:pt x="292" y="16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6"/>
            <p:cNvSpPr/>
            <p:nvPr/>
          </p:nvSpPr>
          <p:spPr>
            <a:xfrm>
              <a:off x="1987775" y="746650"/>
              <a:ext cx="7075" cy="7450"/>
            </a:xfrm>
            <a:custGeom>
              <a:avLst/>
              <a:gdLst/>
              <a:ahLst/>
              <a:cxnLst/>
              <a:rect l="l" t="t" r="r" b="b"/>
              <a:pathLst>
                <a:path w="283" h="298" extrusionOk="0">
                  <a:moveTo>
                    <a:pt x="51" y="222"/>
                  </a:moveTo>
                  <a:cubicBezTo>
                    <a:pt x="81" y="278"/>
                    <a:pt x="152" y="297"/>
                    <a:pt x="207" y="267"/>
                  </a:cubicBezTo>
                  <a:cubicBezTo>
                    <a:pt x="262" y="236"/>
                    <a:pt x="282" y="166"/>
                    <a:pt x="252" y="111"/>
                  </a:cubicBezTo>
                  <a:lnTo>
                    <a:pt x="230" y="73"/>
                  </a:lnTo>
                  <a:cubicBezTo>
                    <a:pt x="198" y="18"/>
                    <a:pt x="128" y="0"/>
                    <a:pt x="73" y="32"/>
                  </a:cubicBezTo>
                  <a:cubicBezTo>
                    <a:pt x="18" y="64"/>
                    <a:pt x="0" y="135"/>
                    <a:pt x="33" y="189"/>
                  </a:cubicBezTo>
                  <a:lnTo>
                    <a:pt x="41" y="205"/>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6"/>
            <p:cNvSpPr/>
            <p:nvPr/>
          </p:nvSpPr>
          <p:spPr>
            <a:xfrm>
              <a:off x="2000025" y="623950"/>
              <a:ext cx="34750" cy="35400"/>
            </a:xfrm>
            <a:custGeom>
              <a:avLst/>
              <a:gdLst/>
              <a:ahLst/>
              <a:cxnLst/>
              <a:rect l="l" t="t" r="r" b="b"/>
              <a:pathLst>
                <a:path w="1390" h="1416" extrusionOk="0">
                  <a:moveTo>
                    <a:pt x="589" y="1152"/>
                  </a:moveTo>
                  <a:cubicBezTo>
                    <a:pt x="527" y="1139"/>
                    <a:pt x="466" y="1178"/>
                    <a:pt x="453" y="1241"/>
                  </a:cubicBezTo>
                  <a:cubicBezTo>
                    <a:pt x="440" y="1303"/>
                    <a:pt x="480" y="1364"/>
                    <a:pt x="542" y="1377"/>
                  </a:cubicBezTo>
                  <a:cubicBezTo>
                    <a:pt x="727" y="1415"/>
                    <a:pt x="910" y="1376"/>
                    <a:pt x="1057" y="1280"/>
                  </a:cubicBezTo>
                  <a:cubicBezTo>
                    <a:pt x="1202" y="1184"/>
                    <a:pt x="1312" y="1033"/>
                    <a:pt x="1351" y="847"/>
                  </a:cubicBezTo>
                  <a:cubicBezTo>
                    <a:pt x="1389" y="663"/>
                    <a:pt x="1349" y="480"/>
                    <a:pt x="1253" y="334"/>
                  </a:cubicBezTo>
                  <a:cubicBezTo>
                    <a:pt x="1157" y="187"/>
                    <a:pt x="1006" y="78"/>
                    <a:pt x="821" y="40"/>
                  </a:cubicBezTo>
                  <a:cubicBezTo>
                    <a:pt x="637" y="1"/>
                    <a:pt x="453" y="41"/>
                    <a:pt x="307" y="137"/>
                  </a:cubicBezTo>
                  <a:cubicBezTo>
                    <a:pt x="162" y="233"/>
                    <a:pt x="52" y="384"/>
                    <a:pt x="13" y="569"/>
                  </a:cubicBezTo>
                  <a:cubicBezTo>
                    <a:pt x="0" y="631"/>
                    <a:pt x="40" y="692"/>
                    <a:pt x="102" y="705"/>
                  </a:cubicBezTo>
                  <a:cubicBezTo>
                    <a:pt x="164" y="717"/>
                    <a:pt x="225" y="678"/>
                    <a:pt x="238" y="616"/>
                  </a:cubicBezTo>
                  <a:cubicBezTo>
                    <a:pt x="264" y="493"/>
                    <a:pt x="336" y="393"/>
                    <a:pt x="433" y="329"/>
                  </a:cubicBezTo>
                  <a:cubicBezTo>
                    <a:pt x="531" y="266"/>
                    <a:pt x="651" y="239"/>
                    <a:pt x="775" y="265"/>
                  </a:cubicBezTo>
                  <a:cubicBezTo>
                    <a:pt x="897" y="290"/>
                    <a:pt x="997" y="363"/>
                    <a:pt x="1061" y="460"/>
                  </a:cubicBezTo>
                  <a:cubicBezTo>
                    <a:pt x="1125" y="557"/>
                    <a:pt x="1151" y="678"/>
                    <a:pt x="1126" y="800"/>
                  </a:cubicBezTo>
                  <a:cubicBezTo>
                    <a:pt x="1100" y="923"/>
                    <a:pt x="1027" y="1024"/>
                    <a:pt x="930" y="1088"/>
                  </a:cubicBezTo>
                  <a:cubicBezTo>
                    <a:pt x="833" y="1150"/>
                    <a:pt x="712" y="1178"/>
                    <a:pt x="589" y="115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6"/>
            <p:cNvSpPr/>
            <p:nvPr/>
          </p:nvSpPr>
          <p:spPr>
            <a:xfrm>
              <a:off x="1984325" y="635600"/>
              <a:ext cx="21975" cy="81400"/>
            </a:xfrm>
            <a:custGeom>
              <a:avLst/>
              <a:gdLst/>
              <a:ahLst/>
              <a:cxnLst/>
              <a:rect l="l" t="t" r="r" b="b"/>
              <a:pathLst>
                <a:path w="879" h="3256" extrusionOk="0">
                  <a:moveTo>
                    <a:pt x="866" y="150"/>
                  </a:moveTo>
                  <a:cubicBezTo>
                    <a:pt x="879" y="87"/>
                    <a:pt x="839" y="27"/>
                    <a:pt x="777" y="14"/>
                  </a:cubicBezTo>
                  <a:cubicBezTo>
                    <a:pt x="715" y="1"/>
                    <a:pt x="654" y="41"/>
                    <a:pt x="641" y="103"/>
                  </a:cubicBezTo>
                  <a:lnTo>
                    <a:pt x="13" y="3107"/>
                  </a:lnTo>
                  <a:cubicBezTo>
                    <a:pt x="0" y="3169"/>
                    <a:pt x="40" y="3231"/>
                    <a:pt x="102" y="3243"/>
                  </a:cubicBezTo>
                  <a:cubicBezTo>
                    <a:pt x="164" y="3256"/>
                    <a:pt x="225" y="3216"/>
                    <a:pt x="237" y="315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6"/>
            <p:cNvSpPr/>
            <p:nvPr/>
          </p:nvSpPr>
          <p:spPr>
            <a:xfrm>
              <a:off x="1952100" y="614100"/>
              <a:ext cx="35375" cy="34750"/>
            </a:xfrm>
            <a:custGeom>
              <a:avLst/>
              <a:gdLst/>
              <a:ahLst/>
              <a:cxnLst/>
              <a:rect l="l" t="t" r="r" b="b"/>
              <a:pathLst>
                <a:path w="1415" h="1390" extrusionOk="0">
                  <a:moveTo>
                    <a:pt x="567" y="1377"/>
                  </a:moveTo>
                  <a:cubicBezTo>
                    <a:pt x="629" y="1390"/>
                    <a:pt x="690" y="1350"/>
                    <a:pt x="703" y="1288"/>
                  </a:cubicBezTo>
                  <a:cubicBezTo>
                    <a:pt x="717" y="1225"/>
                    <a:pt x="677" y="1165"/>
                    <a:pt x="614" y="1152"/>
                  </a:cubicBezTo>
                  <a:cubicBezTo>
                    <a:pt x="491" y="1126"/>
                    <a:pt x="392" y="1054"/>
                    <a:pt x="328" y="957"/>
                  </a:cubicBezTo>
                  <a:cubicBezTo>
                    <a:pt x="264" y="860"/>
                    <a:pt x="238" y="739"/>
                    <a:pt x="263" y="615"/>
                  </a:cubicBezTo>
                  <a:cubicBezTo>
                    <a:pt x="290" y="492"/>
                    <a:pt x="362" y="392"/>
                    <a:pt x="459" y="328"/>
                  </a:cubicBezTo>
                  <a:cubicBezTo>
                    <a:pt x="556" y="265"/>
                    <a:pt x="676" y="239"/>
                    <a:pt x="800" y="264"/>
                  </a:cubicBezTo>
                  <a:cubicBezTo>
                    <a:pt x="922" y="290"/>
                    <a:pt x="1022" y="362"/>
                    <a:pt x="1086" y="460"/>
                  </a:cubicBezTo>
                  <a:cubicBezTo>
                    <a:pt x="1150" y="556"/>
                    <a:pt x="1176" y="677"/>
                    <a:pt x="1151" y="801"/>
                  </a:cubicBezTo>
                  <a:cubicBezTo>
                    <a:pt x="1137" y="863"/>
                    <a:pt x="1178" y="924"/>
                    <a:pt x="1240" y="937"/>
                  </a:cubicBezTo>
                  <a:cubicBezTo>
                    <a:pt x="1302" y="949"/>
                    <a:pt x="1363" y="910"/>
                    <a:pt x="1376" y="847"/>
                  </a:cubicBezTo>
                  <a:cubicBezTo>
                    <a:pt x="1414" y="663"/>
                    <a:pt x="1374" y="479"/>
                    <a:pt x="1278" y="333"/>
                  </a:cubicBezTo>
                  <a:cubicBezTo>
                    <a:pt x="1183" y="188"/>
                    <a:pt x="1031" y="78"/>
                    <a:pt x="847" y="39"/>
                  </a:cubicBezTo>
                  <a:cubicBezTo>
                    <a:pt x="662" y="1"/>
                    <a:pt x="479" y="41"/>
                    <a:pt x="333" y="137"/>
                  </a:cubicBezTo>
                  <a:cubicBezTo>
                    <a:pt x="187" y="233"/>
                    <a:pt x="77" y="384"/>
                    <a:pt x="39" y="568"/>
                  </a:cubicBezTo>
                  <a:cubicBezTo>
                    <a:pt x="1" y="753"/>
                    <a:pt x="40" y="936"/>
                    <a:pt x="136" y="1082"/>
                  </a:cubicBezTo>
                  <a:cubicBezTo>
                    <a:pt x="232" y="1228"/>
                    <a:pt x="383" y="1338"/>
                    <a:pt x="567" y="137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6"/>
            <p:cNvSpPr/>
            <p:nvPr/>
          </p:nvSpPr>
          <p:spPr>
            <a:xfrm>
              <a:off x="1964925" y="631550"/>
              <a:ext cx="21875" cy="81425"/>
            </a:xfrm>
            <a:custGeom>
              <a:avLst/>
              <a:gdLst/>
              <a:ahLst/>
              <a:cxnLst/>
              <a:rect l="l" t="t" r="r" b="b"/>
              <a:pathLst>
                <a:path w="875" h="3257" extrusionOk="0">
                  <a:moveTo>
                    <a:pt x="862" y="149"/>
                  </a:moveTo>
                  <a:cubicBezTo>
                    <a:pt x="875" y="87"/>
                    <a:pt x="836" y="27"/>
                    <a:pt x="774" y="13"/>
                  </a:cubicBezTo>
                  <a:cubicBezTo>
                    <a:pt x="712" y="0"/>
                    <a:pt x="651" y="41"/>
                    <a:pt x="638" y="103"/>
                  </a:cubicBezTo>
                  <a:lnTo>
                    <a:pt x="14" y="3108"/>
                  </a:lnTo>
                  <a:cubicBezTo>
                    <a:pt x="1" y="3170"/>
                    <a:pt x="41" y="3231"/>
                    <a:pt x="102" y="3244"/>
                  </a:cubicBezTo>
                  <a:cubicBezTo>
                    <a:pt x="164" y="3256"/>
                    <a:pt x="225" y="3217"/>
                    <a:pt x="238" y="315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6"/>
            <p:cNvSpPr/>
            <p:nvPr/>
          </p:nvSpPr>
          <p:spPr>
            <a:xfrm>
              <a:off x="1963725" y="642550"/>
              <a:ext cx="53600" cy="16150"/>
            </a:xfrm>
            <a:custGeom>
              <a:avLst/>
              <a:gdLst/>
              <a:ahLst/>
              <a:cxnLst/>
              <a:rect l="l" t="t" r="r" b="b"/>
              <a:pathLst>
                <a:path w="2144" h="646" extrusionOk="0">
                  <a:moveTo>
                    <a:pt x="1994" y="633"/>
                  </a:moveTo>
                  <a:cubicBezTo>
                    <a:pt x="2057" y="646"/>
                    <a:pt x="2117" y="606"/>
                    <a:pt x="2131" y="544"/>
                  </a:cubicBezTo>
                  <a:cubicBezTo>
                    <a:pt x="2144" y="482"/>
                    <a:pt x="2103" y="420"/>
                    <a:pt x="2041" y="408"/>
                  </a:cubicBezTo>
                  <a:lnTo>
                    <a:pt x="149" y="14"/>
                  </a:lnTo>
                  <a:cubicBezTo>
                    <a:pt x="87" y="0"/>
                    <a:pt x="26" y="41"/>
                    <a:pt x="13" y="103"/>
                  </a:cubicBezTo>
                  <a:cubicBezTo>
                    <a:pt x="0" y="165"/>
                    <a:pt x="40" y="226"/>
                    <a:pt x="102" y="23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6"/>
            <p:cNvSpPr/>
            <p:nvPr/>
          </p:nvSpPr>
          <p:spPr>
            <a:xfrm>
              <a:off x="1942400" y="540325"/>
              <a:ext cx="62900" cy="55400"/>
            </a:xfrm>
            <a:custGeom>
              <a:avLst/>
              <a:gdLst/>
              <a:ahLst/>
              <a:cxnLst/>
              <a:rect l="l" t="t" r="r" b="b"/>
              <a:pathLst>
                <a:path w="2516" h="2216" extrusionOk="0">
                  <a:moveTo>
                    <a:pt x="2416" y="335"/>
                  </a:moveTo>
                  <a:cubicBezTo>
                    <a:pt x="1883" y="178"/>
                    <a:pt x="1367" y="455"/>
                    <a:pt x="980" y="811"/>
                  </a:cubicBezTo>
                  <a:cubicBezTo>
                    <a:pt x="773" y="1002"/>
                    <a:pt x="590" y="1223"/>
                    <a:pt x="445" y="1465"/>
                  </a:cubicBezTo>
                  <a:cubicBezTo>
                    <a:pt x="376" y="1579"/>
                    <a:pt x="318" y="1700"/>
                    <a:pt x="270" y="1825"/>
                  </a:cubicBezTo>
                  <a:cubicBezTo>
                    <a:pt x="250" y="1878"/>
                    <a:pt x="233" y="1932"/>
                    <a:pt x="219" y="1987"/>
                  </a:cubicBezTo>
                  <a:cubicBezTo>
                    <a:pt x="203" y="2047"/>
                    <a:pt x="198" y="2108"/>
                    <a:pt x="166" y="2162"/>
                  </a:cubicBezTo>
                  <a:cubicBezTo>
                    <a:pt x="136" y="2212"/>
                    <a:pt x="53" y="2216"/>
                    <a:pt x="35" y="2153"/>
                  </a:cubicBezTo>
                  <a:cubicBezTo>
                    <a:pt x="1" y="2033"/>
                    <a:pt x="62" y="1892"/>
                    <a:pt x="102" y="1779"/>
                  </a:cubicBezTo>
                  <a:cubicBezTo>
                    <a:pt x="152" y="1642"/>
                    <a:pt x="218" y="1511"/>
                    <a:pt x="293" y="1387"/>
                  </a:cubicBezTo>
                  <a:cubicBezTo>
                    <a:pt x="452" y="1120"/>
                    <a:pt x="657" y="878"/>
                    <a:pt x="892" y="676"/>
                  </a:cubicBezTo>
                  <a:cubicBezTo>
                    <a:pt x="1300" y="321"/>
                    <a:pt x="1910" y="1"/>
                    <a:pt x="2455" y="226"/>
                  </a:cubicBezTo>
                  <a:cubicBezTo>
                    <a:pt x="2516" y="250"/>
                    <a:pt x="2480" y="353"/>
                    <a:pt x="2416" y="33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6"/>
            <p:cNvSpPr/>
            <p:nvPr/>
          </p:nvSpPr>
          <p:spPr>
            <a:xfrm>
              <a:off x="1939825" y="599825"/>
              <a:ext cx="4775" cy="9300"/>
            </a:xfrm>
            <a:custGeom>
              <a:avLst/>
              <a:gdLst/>
              <a:ahLst/>
              <a:cxnLst/>
              <a:rect l="l" t="t" r="r" b="b"/>
              <a:pathLst>
                <a:path w="191" h="372" extrusionOk="0">
                  <a:moveTo>
                    <a:pt x="175" y="117"/>
                  </a:moveTo>
                  <a:cubicBezTo>
                    <a:pt x="165" y="169"/>
                    <a:pt x="169" y="221"/>
                    <a:pt x="175" y="273"/>
                  </a:cubicBezTo>
                  <a:cubicBezTo>
                    <a:pt x="178" y="308"/>
                    <a:pt x="146" y="372"/>
                    <a:pt x="102" y="363"/>
                  </a:cubicBezTo>
                  <a:cubicBezTo>
                    <a:pt x="1" y="342"/>
                    <a:pt x="26" y="161"/>
                    <a:pt x="39" y="89"/>
                  </a:cubicBezTo>
                  <a:cubicBezTo>
                    <a:pt x="56" y="1"/>
                    <a:pt x="190" y="30"/>
                    <a:pt x="175" y="11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6"/>
            <p:cNvSpPr/>
            <p:nvPr/>
          </p:nvSpPr>
          <p:spPr>
            <a:xfrm>
              <a:off x="2045950" y="567350"/>
              <a:ext cx="14900" cy="27675"/>
            </a:xfrm>
            <a:custGeom>
              <a:avLst/>
              <a:gdLst/>
              <a:ahLst/>
              <a:cxnLst/>
              <a:rect l="l" t="t" r="r" b="b"/>
              <a:pathLst>
                <a:path w="596" h="1107" extrusionOk="0">
                  <a:moveTo>
                    <a:pt x="36" y="13"/>
                  </a:moveTo>
                  <a:cubicBezTo>
                    <a:pt x="77" y="41"/>
                    <a:pt x="120" y="51"/>
                    <a:pt x="157" y="86"/>
                  </a:cubicBezTo>
                  <a:cubicBezTo>
                    <a:pt x="198" y="124"/>
                    <a:pt x="234" y="166"/>
                    <a:pt x="269" y="207"/>
                  </a:cubicBezTo>
                  <a:cubicBezTo>
                    <a:pt x="334" y="284"/>
                    <a:pt x="391" y="366"/>
                    <a:pt x="438" y="455"/>
                  </a:cubicBezTo>
                  <a:cubicBezTo>
                    <a:pt x="532" y="637"/>
                    <a:pt x="596" y="895"/>
                    <a:pt x="487" y="1081"/>
                  </a:cubicBezTo>
                  <a:cubicBezTo>
                    <a:pt x="473" y="1103"/>
                    <a:pt x="433" y="1107"/>
                    <a:pt x="426" y="1077"/>
                  </a:cubicBezTo>
                  <a:cubicBezTo>
                    <a:pt x="403" y="979"/>
                    <a:pt x="408" y="885"/>
                    <a:pt x="397" y="786"/>
                  </a:cubicBezTo>
                  <a:cubicBezTo>
                    <a:pt x="388" y="691"/>
                    <a:pt x="359" y="598"/>
                    <a:pt x="316" y="512"/>
                  </a:cubicBezTo>
                  <a:cubicBezTo>
                    <a:pt x="278" y="434"/>
                    <a:pt x="226" y="364"/>
                    <a:pt x="173" y="296"/>
                  </a:cubicBezTo>
                  <a:cubicBezTo>
                    <a:pt x="143" y="256"/>
                    <a:pt x="112" y="218"/>
                    <a:pt x="81" y="180"/>
                  </a:cubicBezTo>
                  <a:cubicBezTo>
                    <a:pt x="44" y="136"/>
                    <a:pt x="36" y="91"/>
                    <a:pt x="9" y="43"/>
                  </a:cubicBezTo>
                  <a:cubicBezTo>
                    <a:pt x="0" y="27"/>
                    <a:pt x="17" y="1"/>
                    <a:pt x="36" y="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6"/>
            <p:cNvSpPr/>
            <p:nvPr/>
          </p:nvSpPr>
          <p:spPr>
            <a:xfrm>
              <a:off x="2025175" y="616875"/>
              <a:ext cx="68000" cy="89350"/>
            </a:xfrm>
            <a:custGeom>
              <a:avLst/>
              <a:gdLst/>
              <a:ahLst/>
              <a:cxnLst/>
              <a:rect l="l" t="t" r="r" b="b"/>
              <a:pathLst>
                <a:path w="2720" h="3574" extrusionOk="0">
                  <a:moveTo>
                    <a:pt x="2645" y="42"/>
                  </a:moveTo>
                  <a:cubicBezTo>
                    <a:pt x="2720" y="360"/>
                    <a:pt x="2545" y="690"/>
                    <a:pt x="2391" y="957"/>
                  </a:cubicBezTo>
                  <a:cubicBezTo>
                    <a:pt x="2302" y="1110"/>
                    <a:pt x="2203" y="1257"/>
                    <a:pt x="2103" y="1403"/>
                  </a:cubicBezTo>
                  <a:cubicBezTo>
                    <a:pt x="2006" y="1547"/>
                    <a:pt x="1911" y="1690"/>
                    <a:pt x="1800" y="1826"/>
                  </a:cubicBezTo>
                  <a:cubicBezTo>
                    <a:pt x="1545" y="2137"/>
                    <a:pt x="1243" y="2408"/>
                    <a:pt x="950" y="2684"/>
                  </a:cubicBezTo>
                  <a:cubicBezTo>
                    <a:pt x="803" y="2822"/>
                    <a:pt x="658" y="2961"/>
                    <a:pt x="519" y="3107"/>
                  </a:cubicBezTo>
                  <a:cubicBezTo>
                    <a:pt x="450" y="3181"/>
                    <a:pt x="385" y="3257"/>
                    <a:pt x="317" y="3333"/>
                  </a:cubicBezTo>
                  <a:cubicBezTo>
                    <a:pt x="286" y="3366"/>
                    <a:pt x="257" y="3401"/>
                    <a:pt x="226" y="3435"/>
                  </a:cubicBezTo>
                  <a:cubicBezTo>
                    <a:pt x="189" y="3474"/>
                    <a:pt x="148" y="3498"/>
                    <a:pt x="106" y="3532"/>
                  </a:cubicBezTo>
                  <a:cubicBezTo>
                    <a:pt x="55" y="3574"/>
                    <a:pt x="1" y="3504"/>
                    <a:pt x="20" y="3455"/>
                  </a:cubicBezTo>
                  <a:cubicBezTo>
                    <a:pt x="38" y="3409"/>
                    <a:pt x="48" y="3371"/>
                    <a:pt x="75" y="3331"/>
                  </a:cubicBezTo>
                  <a:cubicBezTo>
                    <a:pt x="100" y="3293"/>
                    <a:pt x="127" y="3257"/>
                    <a:pt x="155" y="3223"/>
                  </a:cubicBezTo>
                  <a:cubicBezTo>
                    <a:pt x="217" y="3143"/>
                    <a:pt x="286" y="3070"/>
                    <a:pt x="355" y="2997"/>
                  </a:cubicBezTo>
                  <a:cubicBezTo>
                    <a:pt x="488" y="2858"/>
                    <a:pt x="629" y="2726"/>
                    <a:pt x="771" y="2596"/>
                  </a:cubicBezTo>
                  <a:cubicBezTo>
                    <a:pt x="1053" y="2335"/>
                    <a:pt x="1343" y="2080"/>
                    <a:pt x="1600" y="1792"/>
                  </a:cubicBezTo>
                  <a:cubicBezTo>
                    <a:pt x="1826" y="1542"/>
                    <a:pt x="2016" y="1254"/>
                    <a:pt x="2199" y="970"/>
                  </a:cubicBezTo>
                  <a:cubicBezTo>
                    <a:pt x="2379" y="688"/>
                    <a:pt x="2530" y="385"/>
                    <a:pt x="2560" y="47"/>
                  </a:cubicBezTo>
                  <a:cubicBezTo>
                    <a:pt x="2564" y="3"/>
                    <a:pt x="2635" y="1"/>
                    <a:pt x="2645" y="4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6"/>
            <p:cNvSpPr/>
            <p:nvPr/>
          </p:nvSpPr>
          <p:spPr>
            <a:xfrm>
              <a:off x="2018625" y="713550"/>
              <a:ext cx="2475" cy="3250"/>
            </a:xfrm>
            <a:custGeom>
              <a:avLst/>
              <a:gdLst/>
              <a:ahLst/>
              <a:cxnLst/>
              <a:rect l="l" t="t" r="r" b="b"/>
              <a:pathLst>
                <a:path w="99" h="130" extrusionOk="0">
                  <a:moveTo>
                    <a:pt x="86" y="73"/>
                  </a:moveTo>
                  <a:cubicBezTo>
                    <a:pt x="84" y="80"/>
                    <a:pt x="80" y="88"/>
                    <a:pt x="77" y="95"/>
                  </a:cubicBezTo>
                  <a:cubicBezTo>
                    <a:pt x="74" y="101"/>
                    <a:pt x="72" y="106"/>
                    <a:pt x="68" y="111"/>
                  </a:cubicBezTo>
                  <a:cubicBezTo>
                    <a:pt x="63" y="117"/>
                    <a:pt x="58" y="120"/>
                    <a:pt x="51" y="122"/>
                  </a:cubicBezTo>
                  <a:cubicBezTo>
                    <a:pt x="37" y="129"/>
                    <a:pt x="24" y="127"/>
                    <a:pt x="13" y="114"/>
                  </a:cubicBezTo>
                  <a:cubicBezTo>
                    <a:pt x="5" y="105"/>
                    <a:pt x="0" y="94"/>
                    <a:pt x="0" y="81"/>
                  </a:cubicBezTo>
                  <a:cubicBezTo>
                    <a:pt x="0" y="72"/>
                    <a:pt x="0" y="64"/>
                    <a:pt x="0" y="55"/>
                  </a:cubicBezTo>
                  <a:cubicBezTo>
                    <a:pt x="0" y="25"/>
                    <a:pt x="24" y="1"/>
                    <a:pt x="55" y="7"/>
                  </a:cubicBezTo>
                  <a:cubicBezTo>
                    <a:pt x="86" y="13"/>
                    <a:pt x="99" y="46"/>
                    <a:pt x="86" y="7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6"/>
            <p:cNvSpPr/>
            <p:nvPr/>
          </p:nvSpPr>
          <p:spPr>
            <a:xfrm>
              <a:off x="2087625" y="625450"/>
              <a:ext cx="15125" cy="33550"/>
            </a:xfrm>
            <a:custGeom>
              <a:avLst/>
              <a:gdLst/>
              <a:ahLst/>
              <a:cxnLst/>
              <a:rect l="l" t="t" r="r" b="b"/>
              <a:pathLst>
                <a:path w="605" h="1342" extrusionOk="0">
                  <a:moveTo>
                    <a:pt x="569" y="48"/>
                  </a:moveTo>
                  <a:cubicBezTo>
                    <a:pt x="604" y="269"/>
                    <a:pt x="527" y="513"/>
                    <a:pt x="451" y="718"/>
                  </a:cubicBezTo>
                  <a:cubicBezTo>
                    <a:pt x="368" y="934"/>
                    <a:pt x="251" y="1160"/>
                    <a:pt x="75" y="1316"/>
                  </a:cubicBezTo>
                  <a:cubicBezTo>
                    <a:pt x="46" y="1341"/>
                    <a:pt x="1" y="1314"/>
                    <a:pt x="18" y="1276"/>
                  </a:cubicBezTo>
                  <a:cubicBezTo>
                    <a:pt x="112" y="1075"/>
                    <a:pt x="237" y="890"/>
                    <a:pt x="323" y="684"/>
                  </a:cubicBezTo>
                  <a:cubicBezTo>
                    <a:pt x="366" y="584"/>
                    <a:pt x="398" y="479"/>
                    <a:pt x="427" y="374"/>
                  </a:cubicBezTo>
                  <a:cubicBezTo>
                    <a:pt x="457" y="265"/>
                    <a:pt x="467" y="152"/>
                    <a:pt x="496" y="43"/>
                  </a:cubicBezTo>
                  <a:cubicBezTo>
                    <a:pt x="506" y="1"/>
                    <a:pt x="562" y="7"/>
                    <a:pt x="569" y="4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6"/>
            <p:cNvSpPr/>
            <p:nvPr/>
          </p:nvSpPr>
          <p:spPr>
            <a:xfrm>
              <a:off x="1914425" y="707175"/>
              <a:ext cx="38875" cy="94275"/>
            </a:xfrm>
            <a:custGeom>
              <a:avLst/>
              <a:gdLst/>
              <a:ahLst/>
              <a:cxnLst/>
              <a:rect l="l" t="t" r="r" b="b"/>
              <a:pathLst>
                <a:path w="1555" h="3771" extrusionOk="0">
                  <a:moveTo>
                    <a:pt x="1432" y="3754"/>
                  </a:moveTo>
                  <a:cubicBezTo>
                    <a:pt x="815" y="3618"/>
                    <a:pt x="346" y="3116"/>
                    <a:pt x="175" y="2522"/>
                  </a:cubicBezTo>
                  <a:cubicBezTo>
                    <a:pt x="1" y="1920"/>
                    <a:pt x="83" y="1269"/>
                    <a:pt x="240" y="673"/>
                  </a:cubicBezTo>
                  <a:cubicBezTo>
                    <a:pt x="297" y="460"/>
                    <a:pt x="365" y="221"/>
                    <a:pt x="509" y="50"/>
                  </a:cubicBezTo>
                  <a:cubicBezTo>
                    <a:pt x="549" y="1"/>
                    <a:pt x="624" y="46"/>
                    <a:pt x="614" y="104"/>
                  </a:cubicBezTo>
                  <a:cubicBezTo>
                    <a:pt x="588" y="258"/>
                    <a:pt x="520" y="398"/>
                    <a:pt x="469" y="546"/>
                  </a:cubicBezTo>
                  <a:cubicBezTo>
                    <a:pt x="416" y="698"/>
                    <a:pt x="366" y="850"/>
                    <a:pt x="329" y="1005"/>
                  </a:cubicBezTo>
                  <a:cubicBezTo>
                    <a:pt x="256" y="1312"/>
                    <a:pt x="221" y="1627"/>
                    <a:pt x="237" y="1943"/>
                  </a:cubicBezTo>
                  <a:cubicBezTo>
                    <a:pt x="268" y="2541"/>
                    <a:pt x="527" y="3111"/>
                    <a:pt x="1053" y="3427"/>
                  </a:cubicBezTo>
                  <a:cubicBezTo>
                    <a:pt x="1187" y="3508"/>
                    <a:pt x="1334" y="3562"/>
                    <a:pt x="1479" y="3621"/>
                  </a:cubicBezTo>
                  <a:cubicBezTo>
                    <a:pt x="1555" y="3651"/>
                    <a:pt x="1508" y="3770"/>
                    <a:pt x="1432" y="375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6"/>
            <p:cNvSpPr/>
            <p:nvPr/>
          </p:nvSpPr>
          <p:spPr>
            <a:xfrm>
              <a:off x="1903450" y="729125"/>
              <a:ext cx="7500" cy="45275"/>
            </a:xfrm>
            <a:custGeom>
              <a:avLst/>
              <a:gdLst/>
              <a:ahLst/>
              <a:cxnLst/>
              <a:rect l="l" t="t" r="r" b="b"/>
              <a:pathLst>
                <a:path w="300" h="1811" extrusionOk="0">
                  <a:moveTo>
                    <a:pt x="292" y="87"/>
                  </a:moveTo>
                  <a:cubicBezTo>
                    <a:pt x="259" y="377"/>
                    <a:pt x="178" y="659"/>
                    <a:pt x="154" y="949"/>
                  </a:cubicBezTo>
                  <a:cubicBezTo>
                    <a:pt x="142" y="1087"/>
                    <a:pt x="148" y="1225"/>
                    <a:pt x="169" y="1362"/>
                  </a:cubicBezTo>
                  <a:cubicBezTo>
                    <a:pt x="189" y="1493"/>
                    <a:pt x="269" y="1637"/>
                    <a:pt x="255" y="1770"/>
                  </a:cubicBezTo>
                  <a:cubicBezTo>
                    <a:pt x="252" y="1805"/>
                    <a:pt x="207" y="1810"/>
                    <a:pt x="185" y="1793"/>
                  </a:cubicBezTo>
                  <a:cubicBezTo>
                    <a:pt x="75" y="1710"/>
                    <a:pt x="50" y="1521"/>
                    <a:pt x="27" y="1396"/>
                  </a:cubicBezTo>
                  <a:cubicBezTo>
                    <a:pt x="2" y="1252"/>
                    <a:pt x="0" y="1107"/>
                    <a:pt x="11" y="963"/>
                  </a:cubicBezTo>
                  <a:cubicBezTo>
                    <a:pt x="33" y="660"/>
                    <a:pt x="101" y="355"/>
                    <a:pt x="190" y="65"/>
                  </a:cubicBezTo>
                  <a:cubicBezTo>
                    <a:pt x="210" y="0"/>
                    <a:pt x="300" y="20"/>
                    <a:pt x="292" y="8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6"/>
            <p:cNvSpPr/>
            <p:nvPr/>
          </p:nvSpPr>
          <p:spPr>
            <a:xfrm>
              <a:off x="1917625" y="511050"/>
              <a:ext cx="91225" cy="73625"/>
            </a:xfrm>
            <a:custGeom>
              <a:avLst/>
              <a:gdLst/>
              <a:ahLst/>
              <a:cxnLst/>
              <a:rect l="l" t="t" r="r" b="b"/>
              <a:pathLst>
                <a:path w="3649" h="2945" extrusionOk="0">
                  <a:moveTo>
                    <a:pt x="3520" y="252"/>
                  </a:moveTo>
                  <a:cubicBezTo>
                    <a:pt x="3355" y="218"/>
                    <a:pt x="3196" y="188"/>
                    <a:pt x="3027" y="187"/>
                  </a:cubicBezTo>
                  <a:cubicBezTo>
                    <a:pt x="2866" y="186"/>
                    <a:pt x="2704" y="206"/>
                    <a:pt x="2547" y="243"/>
                  </a:cubicBezTo>
                  <a:cubicBezTo>
                    <a:pt x="2223" y="321"/>
                    <a:pt x="1923" y="475"/>
                    <a:pt x="1651" y="666"/>
                  </a:cubicBezTo>
                  <a:cubicBezTo>
                    <a:pt x="1093" y="1059"/>
                    <a:pt x="652" y="1628"/>
                    <a:pt x="369" y="2247"/>
                  </a:cubicBezTo>
                  <a:cubicBezTo>
                    <a:pt x="273" y="2457"/>
                    <a:pt x="221" y="2684"/>
                    <a:pt x="119" y="2891"/>
                  </a:cubicBezTo>
                  <a:cubicBezTo>
                    <a:pt x="93" y="2944"/>
                    <a:pt x="9" y="2927"/>
                    <a:pt x="6" y="2867"/>
                  </a:cubicBezTo>
                  <a:cubicBezTo>
                    <a:pt x="0" y="2707"/>
                    <a:pt x="46" y="2561"/>
                    <a:pt x="100" y="2413"/>
                  </a:cubicBezTo>
                  <a:cubicBezTo>
                    <a:pt x="155" y="2259"/>
                    <a:pt x="224" y="2110"/>
                    <a:pt x="299" y="1965"/>
                  </a:cubicBezTo>
                  <a:cubicBezTo>
                    <a:pt x="458" y="1659"/>
                    <a:pt x="661" y="1374"/>
                    <a:pt x="890" y="1116"/>
                  </a:cubicBezTo>
                  <a:cubicBezTo>
                    <a:pt x="1335" y="615"/>
                    <a:pt x="1924" y="194"/>
                    <a:pt x="2591" y="63"/>
                  </a:cubicBezTo>
                  <a:cubicBezTo>
                    <a:pt x="2909" y="1"/>
                    <a:pt x="3260" y="3"/>
                    <a:pt x="3569" y="113"/>
                  </a:cubicBezTo>
                  <a:cubicBezTo>
                    <a:pt x="3649" y="143"/>
                    <a:pt x="3598" y="268"/>
                    <a:pt x="3520" y="25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6"/>
            <p:cNvSpPr/>
            <p:nvPr/>
          </p:nvSpPr>
          <p:spPr>
            <a:xfrm>
              <a:off x="1912650" y="592925"/>
              <a:ext cx="4375" cy="9800"/>
            </a:xfrm>
            <a:custGeom>
              <a:avLst/>
              <a:gdLst/>
              <a:ahLst/>
              <a:cxnLst/>
              <a:rect l="l" t="t" r="r" b="b"/>
              <a:pathLst>
                <a:path w="175" h="392" extrusionOk="0">
                  <a:moveTo>
                    <a:pt x="156" y="93"/>
                  </a:moveTo>
                  <a:cubicBezTo>
                    <a:pt x="162" y="146"/>
                    <a:pt x="166" y="199"/>
                    <a:pt x="169" y="252"/>
                  </a:cubicBezTo>
                  <a:cubicBezTo>
                    <a:pt x="173" y="301"/>
                    <a:pt x="175" y="383"/>
                    <a:pt x="107" y="388"/>
                  </a:cubicBezTo>
                  <a:cubicBezTo>
                    <a:pt x="45" y="391"/>
                    <a:pt x="35" y="325"/>
                    <a:pt x="27" y="278"/>
                  </a:cubicBezTo>
                  <a:cubicBezTo>
                    <a:pt x="17" y="221"/>
                    <a:pt x="18" y="161"/>
                    <a:pt x="11" y="102"/>
                  </a:cubicBezTo>
                  <a:cubicBezTo>
                    <a:pt x="1" y="9"/>
                    <a:pt x="147" y="1"/>
                    <a:pt x="156" y="9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6"/>
            <p:cNvSpPr/>
            <p:nvPr/>
          </p:nvSpPr>
          <p:spPr>
            <a:xfrm>
              <a:off x="1924350" y="507750"/>
              <a:ext cx="38950" cy="32500"/>
            </a:xfrm>
            <a:custGeom>
              <a:avLst/>
              <a:gdLst/>
              <a:ahLst/>
              <a:cxnLst/>
              <a:rect l="l" t="t" r="r" b="b"/>
              <a:pathLst>
                <a:path w="1558" h="1300" extrusionOk="0">
                  <a:moveTo>
                    <a:pt x="1526" y="76"/>
                  </a:moveTo>
                  <a:cubicBezTo>
                    <a:pt x="1388" y="162"/>
                    <a:pt x="1226" y="214"/>
                    <a:pt x="1081" y="286"/>
                  </a:cubicBezTo>
                  <a:cubicBezTo>
                    <a:pt x="939" y="357"/>
                    <a:pt x="804" y="439"/>
                    <a:pt x="678" y="534"/>
                  </a:cubicBezTo>
                  <a:cubicBezTo>
                    <a:pt x="551" y="630"/>
                    <a:pt x="437" y="742"/>
                    <a:pt x="337" y="865"/>
                  </a:cubicBezTo>
                  <a:cubicBezTo>
                    <a:pt x="233" y="994"/>
                    <a:pt x="153" y="1139"/>
                    <a:pt x="57" y="1274"/>
                  </a:cubicBezTo>
                  <a:cubicBezTo>
                    <a:pt x="39" y="1299"/>
                    <a:pt x="1" y="1276"/>
                    <a:pt x="7" y="1249"/>
                  </a:cubicBezTo>
                  <a:cubicBezTo>
                    <a:pt x="78" y="920"/>
                    <a:pt x="335" y="646"/>
                    <a:pt x="594" y="447"/>
                  </a:cubicBezTo>
                  <a:cubicBezTo>
                    <a:pt x="726" y="347"/>
                    <a:pt x="870" y="264"/>
                    <a:pt x="1017" y="190"/>
                  </a:cubicBezTo>
                  <a:cubicBezTo>
                    <a:pt x="1169" y="115"/>
                    <a:pt x="1336" y="34"/>
                    <a:pt x="1504" y="7"/>
                  </a:cubicBezTo>
                  <a:cubicBezTo>
                    <a:pt x="1542" y="1"/>
                    <a:pt x="1558" y="57"/>
                    <a:pt x="1526" y="7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6"/>
            <p:cNvSpPr/>
            <p:nvPr/>
          </p:nvSpPr>
          <p:spPr>
            <a:xfrm>
              <a:off x="2019000" y="711550"/>
              <a:ext cx="3775" cy="7075"/>
            </a:xfrm>
            <a:custGeom>
              <a:avLst/>
              <a:gdLst/>
              <a:ahLst/>
              <a:cxnLst/>
              <a:rect l="l" t="t" r="r" b="b"/>
              <a:pathLst>
                <a:path w="151" h="283" extrusionOk="0">
                  <a:moveTo>
                    <a:pt x="146" y="67"/>
                  </a:moveTo>
                  <a:cubicBezTo>
                    <a:pt x="150" y="124"/>
                    <a:pt x="147" y="178"/>
                    <a:pt x="119" y="230"/>
                  </a:cubicBezTo>
                  <a:cubicBezTo>
                    <a:pt x="92" y="282"/>
                    <a:pt x="10" y="266"/>
                    <a:pt x="6" y="207"/>
                  </a:cubicBezTo>
                  <a:cubicBezTo>
                    <a:pt x="1" y="148"/>
                    <a:pt x="20" y="97"/>
                    <a:pt x="47" y="47"/>
                  </a:cubicBezTo>
                  <a:cubicBezTo>
                    <a:pt x="71" y="0"/>
                    <a:pt x="142" y="15"/>
                    <a:pt x="146" y="6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6"/>
            <p:cNvSpPr/>
            <p:nvPr/>
          </p:nvSpPr>
          <p:spPr>
            <a:xfrm>
              <a:off x="2018175" y="712075"/>
              <a:ext cx="5100" cy="8050"/>
            </a:xfrm>
            <a:custGeom>
              <a:avLst/>
              <a:gdLst/>
              <a:ahLst/>
              <a:cxnLst/>
              <a:rect l="l" t="t" r="r" b="b"/>
              <a:pathLst>
                <a:path w="204" h="322" extrusionOk="0">
                  <a:moveTo>
                    <a:pt x="192" y="41"/>
                  </a:moveTo>
                  <a:cubicBezTo>
                    <a:pt x="203" y="88"/>
                    <a:pt x="199" y="128"/>
                    <a:pt x="184" y="173"/>
                  </a:cubicBezTo>
                  <a:cubicBezTo>
                    <a:pt x="168" y="219"/>
                    <a:pt x="144" y="275"/>
                    <a:pt x="102" y="299"/>
                  </a:cubicBezTo>
                  <a:cubicBezTo>
                    <a:pt x="63" y="322"/>
                    <a:pt x="1" y="301"/>
                    <a:pt x="1" y="248"/>
                  </a:cubicBezTo>
                  <a:cubicBezTo>
                    <a:pt x="1" y="201"/>
                    <a:pt x="26" y="165"/>
                    <a:pt x="49" y="125"/>
                  </a:cubicBezTo>
                  <a:cubicBezTo>
                    <a:pt x="70" y="90"/>
                    <a:pt x="91" y="56"/>
                    <a:pt x="118" y="25"/>
                  </a:cubicBezTo>
                  <a:cubicBezTo>
                    <a:pt x="138" y="0"/>
                    <a:pt x="185" y="8"/>
                    <a:pt x="192" y="4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6"/>
            <p:cNvSpPr/>
            <p:nvPr/>
          </p:nvSpPr>
          <p:spPr>
            <a:xfrm>
              <a:off x="1925025" y="648925"/>
              <a:ext cx="7525" cy="16175"/>
            </a:xfrm>
            <a:custGeom>
              <a:avLst/>
              <a:gdLst/>
              <a:ahLst/>
              <a:cxnLst/>
              <a:rect l="l" t="t" r="r" b="b"/>
              <a:pathLst>
                <a:path w="301" h="647" extrusionOk="0">
                  <a:moveTo>
                    <a:pt x="100" y="20"/>
                  </a:moveTo>
                  <a:cubicBezTo>
                    <a:pt x="196" y="60"/>
                    <a:pt x="238" y="192"/>
                    <a:pt x="264" y="283"/>
                  </a:cubicBezTo>
                  <a:cubicBezTo>
                    <a:pt x="294" y="392"/>
                    <a:pt x="300" y="502"/>
                    <a:pt x="270" y="611"/>
                  </a:cubicBezTo>
                  <a:cubicBezTo>
                    <a:pt x="260" y="646"/>
                    <a:pt x="216" y="647"/>
                    <a:pt x="202" y="614"/>
                  </a:cubicBezTo>
                  <a:cubicBezTo>
                    <a:pt x="164" y="530"/>
                    <a:pt x="147" y="443"/>
                    <a:pt x="127" y="353"/>
                  </a:cubicBezTo>
                  <a:cubicBezTo>
                    <a:pt x="117" y="308"/>
                    <a:pt x="102" y="264"/>
                    <a:pt x="85" y="221"/>
                  </a:cubicBezTo>
                  <a:cubicBezTo>
                    <a:pt x="66" y="176"/>
                    <a:pt x="32" y="138"/>
                    <a:pt x="17" y="90"/>
                  </a:cubicBezTo>
                  <a:cubicBezTo>
                    <a:pt x="0" y="39"/>
                    <a:pt x="53" y="0"/>
                    <a:pt x="100" y="2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6"/>
            <p:cNvSpPr/>
            <p:nvPr/>
          </p:nvSpPr>
          <p:spPr>
            <a:xfrm>
              <a:off x="2065750" y="535750"/>
              <a:ext cx="12250" cy="12550"/>
            </a:xfrm>
            <a:custGeom>
              <a:avLst/>
              <a:gdLst/>
              <a:ahLst/>
              <a:cxnLst/>
              <a:rect l="l" t="t" r="r" b="b"/>
              <a:pathLst>
                <a:path w="490" h="502" extrusionOk="0">
                  <a:moveTo>
                    <a:pt x="63" y="1"/>
                  </a:moveTo>
                  <a:cubicBezTo>
                    <a:pt x="175" y="5"/>
                    <a:pt x="268" y="91"/>
                    <a:pt x="342" y="169"/>
                  </a:cubicBezTo>
                  <a:cubicBezTo>
                    <a:pt x="415" y="246"/>
                    <a:pt x="490" y="341"/>
                    <a:pt x="488" y="453"/>
                  </a:cubicBezTo>
                  <a:cubicBezTo>
                    <a:pt x="488" y="477"/>
                    <a:pt x="463" y="501"/>
                    <a:pt x="438" y="487"/>
                  </a:cubicBezTo>
                  <a:cubicBezTo>
                    <a:pt x="365" y="440"/>
                    <a:pt x="319" y="369"/>
                    <a:pt x="266" y="301"/>
                  </a:cubicBezTo>
                  <a:cubicBezTo>
                    <a:pt x="199" y="215"/>
                    <a:pt x="104" y="171"/>
                    <a:pt x="30" y="96"/>
                  </a:cubicBezTo>
                  <a:cubicBezTo>
                    <a:pt x="0" y="66"/>
                    <a:pt x="11" y="0"/>
                    <a:pt x="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6"/>
            <p:cNvSpPr/>
            <p:nvPr/>
          </p:nvSpPr>
          <p:spPr>
            <a:xfrm>
              <a:off x="2008625" y="609625"/>
              <a:ext cx="30400" cy="9300"/>
            </a:xfrm>
            <a:custGeom>
              <a:avLst/>
              <a:gdLst/>
              <a:ahLst/>
              <a:cxnLst/>
              <a:rect l="l" t="t" r="r" b="b"/>
              <a:pathLst>
                <a:path w="1216" h="372" extrusionOk="0">
                  <a:moveTo>
                    <a:pt x="4" y="110"/>
                  </a:moveTo>
                  <a:cubicBezTo>
                    <a:pt x="192" y="1"/>
                    <a:pt x="435" y="5"/>
                    <a:pt x="645" y="26"/>
                  </a:cubicBezTo>
                  <a:cubicBezTo>
                    <a:pt x="764" y="37"/>
                    <a:pt x="879" y="68"/>
                    <a:pt x="986" y="118"/>
                  </a:cubicBezTo>
                  <a:cubicBezTo>
                    <a:pt x="1072" y="157"/>
                    <a:pt x="1202" y="227"/>
                    <a:pt x="1213" y="332"/>
                  </a:cubicBezTo>
                  <a:cubicBezTo>
                    <a:pt x="1216" y="354"/>
                    <a:pt x="1193" y="372"/>
                    <a:pt x="1172" y="367"/>
                  </a:cubicBezTo>
                  <a:cubicBezTo>
                    <a:pt x="1128" y="358"/>
                    <a:pt x="1099" y="332"/>
                    <a:pt x="1064" y="305"/>
                  </a:cubicBezTo>
                  <a:cubicBezTo>
                    <a:pt x="1023" y="273"/>
                    <a:pt x="978" y="248"/>
                    <a:pt x="931" y="225"/>
                  </a:cubicBezTo>
                  <a:cubicBezTo>
                    <a:pt x="835" y="180"/>
                    <a:pt x="727" y="156"/>
                    <a:pt x="622" y="139"/>
                  </a:cubicBezTo>
                  <a:cubicBezTo>
                    <a:pt x="417" y="106"/>
                    <a:pt x="211" y="135"/>
                    <a:pt x="5" y="119"/>
                  </a:cubicBezTo>
                  <a:cubicBezTo>
                    <a:pt x="1" y="119"/>
                    <a:pt x="0" y="113"/>
                    <a:pt x="4" y="11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6"/>
            <p:cNvSpPr/>
            <p:nvPr/>
          </p:nvSpPr>
          <p:spPr>
            <a:xfrm>
              <a:off x="1964300" y="596350"/>
              <a:ext cx="27300" cy="11575"/>
            </a:xfrm>
            <a:custGeom>
              <a:avLst/>
              <a:gdLst/>
              <a:ahLst/>
              <a:cxnLst/>
              <a:rect l="l" t="t" r="r" b="b"/>
              <a:pathLst>
                <a:path w="1092" h="463" extrusionOk="0">
                  <a:moveTo>
                    <a:pt x="1034" y="444"/>
                  </a:moveTo>
                  <a:cubicBezTo>
                    <a:pt x="968" y="385"/>
                    <a:pt x="920" y="311"/>
                    <a:pt x="849" y="257"/>
                  </a:cubicBezTo>
                  <a:cubicBezTo>
                    <a:pt x="775" y="201"/>
                    <a:pt x="685" y="169"/>
                    <a:pt x="595" y="150"/>
                  </a:cubicBezTo>
                  <a:cubicBezTo>
                    <a:pt x="504" y="132"/>
                    <a:pt x="410" y="134"/>
                    <a:pt x="318" y="145"/>
                  </a:cubicBezTo>
                  <a:cubicBezTo>
                    <a:pt x="224" y="156"/>
                    <a:pt x="131" y="206"/>
                    <a:pt x="37" y="209"/>
                  </a:cubicBezTo>
                  <a:cubicBezTo>
                    <a:pt x="19" y="210"/>
                    <a:pt x="1" y="188"/>
                    <a:pt x="12" y="170"/>
                  </a:cubicBezTo>
                  <a:cubicBezTo>
                    <a:pt x="64" y="86"/>
                    <a:pt x="185" y="52"/>
                    <a:pt x="274" y="30"/>
                  </a:cubicBezTo>
                  <a:cubicBezTo>
                    <a:pt x="387" y="1"/>
                    <a:pt x="508" y="6"/>
                    <a:pt x="621" y="30"/>
                  </a:cubicBezTo>
                  <a:cubicBezTo>
                    <a:pt x="804" y="68"/>
                    <a:pt x="1067" y="208"/>
                    <a:pt x="1088" y="417"/>
                  </a:cubicBezTo>
                  <a:cubicBezTo>
                    <a:pt x="1091" y="446"/>
                    <a:pt x="1055" y="463"/>
                    <a:pt x="1034" y="4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6"/>
            <p:cNvSpPr/>
            <p:nvPr/>
          </p:nvSpPr>
          <p:spPr>
            <a:xfrm>
              <a:off x="2004675" y="780450"/>
              <a:ext cx="1175" cy="1575"/>
            </a:xfrm>
            <a:custGeom>
              <a:avLst/>
              <a:gdLst/>
              <a:ahLst/>
              <a:cxnLst/>
              <a:rect l="l" t="t" r="r" b="b"/>
              <a:pathLst>
                <a:path w="47" h="63" extrusionOk="0">
                  <a:moveTo>
                    <a:pt x="39" y="18"/>
                  </a:moveTo>
                  <a:cubicBezTo>
                    <a:pt x="39" y="23"/>
                    <a:pt x="38" y="28"/>
                    <a:pt x="37" y="32"/>
                  </a:cubicBezTo>
                  <a:cubicBezTo>
                    <a:pt x="35" y="28"/>
                    <a:pt x="33" y="24"/>
                    <a:pt x="31" y="19"/>
                  </a:cubicBezTo>
                  <a:cubicBezTo>
                    <a:pt x="40" y="24"/>
                    <a:pt x="46" y="33"/>
                    <a:pt x="44" y="44"/>
                  </a:cubicBezTo>
                  <a:cubicBezTo>
                    <a:pt x="42" y="54"/>
                    <a:pt x="31" y="62"/>
                    <a:pt x="19" y="59"/>
                  </a:cubicBezTo>
                  <a:cubicBezTo>
                    <a:pt x="8" y="57"/>
                    <a:pt x="1" y="46"/>
                    <a:pt x="4" y="35"/>
                  </a:cubicBezTo>
                  <a:cubicBezTo>
                    <a:pt x="5" y="25"/>
                    <a:pt x="15" y="18"/>
                    <a:pt x="25" y="18"/>
                  </a:cubicBezTo>
                  <a:cubicBezTo>
                    <a:pt x="21" y="21"/>
                    <a:pt x="18" y="25"/>
                    <a:pt x="14" y="28"/>
                  </a:cubicBezTo>
                  <a:cubicBezTo>
                    <a:pt x="16" y="23"/>
                    <a:pt x="17" y="18"/>
                    <a:pt x="18" y="14"/>
                  </a:cubicBezTo>
                  <a:cubicBezTo>
                    <a:pt x="22" y="1"/>
                    <a:pt x="40" y="4"/>
                    <a:pt x="39" y="1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6"/>
            <p:cNvSpPr/>
            <p:nvPr/>
          </p:nvSpPr>
          <p:spPr>
            <a:xfrm>
              <a:off x="1984900" y="780025"/>
              <a:ext cx="21250" cy="23025"/>
            </a:xfrm>
            <a:custGeom>
              <a:avLst/>
              <a:gdLst/>
              <a:ahLst/>
              <a:cxnLst/>
              <a:rect l="l" t="t" r="r" b="b"/>
              <a:pathLst>
                <a:path w="850" h="921" extrusionOk="0">
                  <a:moveTo>
                    <a:pt x="844" y="31"/>
                  </a:moveTo>
                  <a:cubicBezTo>
                    <a:pt x="850" y="254"/>
                    <a:pt x="733" y="473"/>
                    <a:pt x="586" y="633"/>
                  </a:cubicBezTo>
                  <a:cubicBezTo>
                    <a:pt x="507" y="720"/>
                    <a:pt x="411" y="787"/>
                    <a:pt x="305" y="833"/>
                  </a:cubicBezTo>
                  <a:cubicBezTo>
                    <a:pt x="235" y="863"/>
                    <a:pt x="56" y="921"/>
                    <a:pt x="8" y="833"/>
                  </a:cubicBezTo>
                  <a:cubicBezTo>
                    <a:pt x="0" y="818"/>
                    <a:pt x="1" y="805"/>
                    <a:pt x="11" y="792"/>
                  </a:cubicBezTo>
                  <a:cubicBezTo>
                    <a:pt x="35" y="759"/>
                    <a:pt x="73" y="759"/>
                    <a:pt x="112" y="754"/>
                  </a:cubicBezTo>
                  <a:cubicBezTo>
                    <a:pt x="159" y="748"/>
                    <a:pt x="203" y="741"/>
                    <a:pt x="248" y="726"/>
                  </a:cubicBezTo>
                  <a:cubicBezTo>
                    <a:pt x="345" y="694"/>
                    <a:pt x="430" y="629"/>
                    <a:pt x="500" y="558"/>
                  </a:cubicBezTo>
                  <a:cubicBezTo>
                    <a:pt x="645" y="411"/>
                    <a:pt x="731" y="221"/>
                    <a:pt x="795" y="28"/>
                  </a:cubicBezTo>
                  <a:cubicBezTo>
                    <a:pt x="803" y="2"/>
                    <a:pt x="843" y="0"/>
                    <a:pt x="844" y="3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6"/>
            <p:cNvSpPr/>
            <p:nvPr/>
          </p:nvSpPr>
          <p:spPr>
            <a:xfrm>
              <a:off x="2002225" y="788675"/>
              <a:ext cx="7425" cy="12625"/>
            </a:xfrm>
            <a:custGeom>
              <a:avLst/>
              <a:gdLst/>
              <a:ahLst/>
              <a:cxnLst/>
              <a:rect l="l" t="t" r="r" b="b"/>
              <a:pathLst>
                <a:path w="297" h="505" extrusionOk="0">
                  <a:moveTo>
                    <a:pt x="221" y="9"/>
                  </a:moveTo>
                  <a:cubicBezTo>
                    <a:pt x="296" y="69"/>
                    <a:pt x="262" y="205"/>
                    <a:pt x="238" y="282"/>
                  </a:cubicBezTo>
                  <a:cubicBezTo>
                    <a:pt x="208" y="375"/>
                    <a:pt x="147" y="489"/>
                    <a:pt x="41" y="501"/>
                  </a:cubicBezTo>
                  <a:cubicBezTo>
                    <a:pt x="15" y="504"/>
                    <a:pt x="0" y="480"/>
                    <a:pt x="3" y="457"/>
                  </a:cubicBezTo>
                  <a:cubicBezTo>
                    <a:pt x="10" y="377"/>
                    <a:pt x="76" y="308"/>
                    <a:pt x="110" y="237"/>
                  </a:cubicBezTo>
                  <a:cubicBezTo>
                    <a:pt x="143" y="168"/>
                    <a:pt x="137" y="69"/>
                    <a:pt x="187" y="11"/>
                  </a:cubicBezTo>
                  <a:cubicBezTo>
                    <a:pt x="196" y="0"/>
                    <a:pt x="211" y="1"/>
                    <a:pt x="221" y="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5"/>
        <p:cNvGrpSpPr/>
        <p:nvPr/>
      </p:nvGrpSpPr>
      <p:grpSpPr>
        <a:xfrm>
          <a:off x="0" y="0"/>
          <a:ext cx="0" cy="0"/>
          <a:chOff x="0" y="0"/>
          <a:chExt cx="0" cy="0"/>
        </a:xfrm>
      </p:grpSpPr>
      <p:sp>
        <p:nvSpPr>
          <p:cNvPr id="516" name="Google Shape;516;p37"/>
          <p:cNvSpPr txBox="1">
            <a:spLocks noGrp="1"/>
          </p:cNvSpPr>
          <p:nvPr>
            <p:ph type="title" hasCustomPrompt="1"/>
          </p:nvPr>
        </p:nvSpPr>
        <p:spPr>
          <a:xfrm>
            <a:off x="715700" y="1172925"/>
            <a:ext cx="7712700" cy="16548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7" name="Google Shape;51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18" name="Google Shape;518;p37"/>
          <p:cNvSpPr/>
          <p:nvPr/>
        </p:nvSpPr>
        <p:spPr>
          <a:xfrm>
            <a:off x="0" y="3467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9" name="Google Shape;519;p37"/>
          <p:cNvGrpSpPr/>
          <p:nvPr/>
        </p:nvGrpSpPr>
        <p:grpSpPr>
          <a:xfrm>
            <a:off x="7760156" y="428173"/>
            <a:ext cx="1006745" cy="496955"/>
            <a:chOff x="7760156" y="428173"/>
            <a:chExt cx="1006745" cy="496955"/>
          </a:xfrm>
        </p:grpSpPr>
        <p:sp>
          <p:nvSpPr>
            <p:cNvPr id="520" name="Google Shape;520;p37"/>
            <p:cNvSpPr/>
            <p:nvPr/>
          </p:nvSpPr>
          <p:spPr>
            <a:xfrm>
              <a:off x="7760156" y="480043"/>
              <a:ext cx="135438" cy="327986"/>
            </a:xfrm>
            <a:custGeom>
              <a:avLst/>
              <a:gdLst/>
              <a:ahLst/>
              <a:cxnLst/>
              <a:rect l="l" t="t" r="r" b="b"/>
              <a:pathLst>
                <a:path w="1034" h="2504" extrusionOk="0">
                  <a:moveTo>
                    <a:pt x="831" y="434"/>
                  </a:moveTo>
                  <a:lnTo>
                    <a:pt x="831" y="434"/>
                  </a:lnTo>
                  <a:cubicBezTo>
                    <a:pt x="826" y="511"/>
                    <a:pt x="819" y="637"/>
                    <a:pt x="812" y="811"/>
                  </a:cubicBezTo>
                  <a:cubicBezTo>
                    <a:pt x="805" y="985"/>
                    <a:pt x="795" y="1137"/>
                    <a:pt x="785" y="1267"/>
                  </a:cubicBezTo>
                  <a:cubicBezTo>
                    <a:pt x="775" y="1398"/>
                    <a:pt x="764" y="1507"/>
                    <a:pt x="750" y="1594"/>
                  </a:cubicBezTo>
                  <a:cubicBezTo>
                    <a:pt x="737" y="1680"/>
                    <a:pt x="731" y="1742"/>
                    <a:pt x="732" y="1778"/>
                  </a:cubicBezTo>
                  <a:cubicBezTo>
                    <a:pt x="566" y="1741"/>
                    <a:pt x="464" y="1706"/>
                    <a:pt x="428" y="1673"/>
                  </a:cubicBezTo>
                  <a:cubicBezTo>
                    <a:pt x="497" y="1431"/>
                    <a:pt x="632" y="1018"/>
                    <a:pt x="831" y="434"/>
                  </a:cubicBezTo>
                  <a:close/>
                  <a:moveTo>
                    <a:pt x="802" y="1"/>
                  </a:moveTo>
                  <a:cubicBezTo>
                    <a:pt x="762" y="43"/>
                    <a:pt x="723" y="152"/>
                    <a:pt x="685" y="324"/>
                  </a:cubicBezTo>
                  <a:cubicBezTo>
                    <a:pt x="668" y="403"/>
                    <a:pt x="657" y="451"/>
                    <a:pt x="653" y="467"/>
                  </a:cubicBezTo>
                  <a:cubicBezTo>
                    <a:pt x="484" y="1044"/>
                    <a:pt x="273" y="1632"/>
                    <a:pt x="19" y="2230"/>
                  </a:cubicBezTo>
                  <a:lnTo>
                    <a:pt x="5" y="2259"/>
                  </a:lnTo>
                  <a:cubicBezTo>
                    <a:pt x="0" y="2288"/>
                    <a:pt x="9" y="2313"/>
                    <a:pt x="30" y="2334"/>
                  </a:cubicBezTo>
                  <a:cubicBezTo>
                    <a:pt x="51" y="2356"/>
                    <a:pt x="75" y="2369"/>
                    <a:pt x="103" y="2374"/>
                  </a:cubicBezTo>
                  <a:cubicBezTo>
                    <a:pt x="107" y="2374"/>
                    <a:pt x="112" y="2375"/>
                    <a:pt x="117" y="2375"/>
                  </a:cubicBezTo>
                  <a:cubicBezTo>
                    <a:pt x="167" y="2375"/>
                    <a:pt x="208" y="2336"/>
                    <a:pt x="239" y="2258"/>
                  </a:cubicBezTo>
                  <a:cubicBezTo>
                    <a:pt x="256" y="2217"/>
                    <a:pt x="277" y="2149"/>
                    <a:pt x="303" y="2057"/>
                  </a:cubicBezTo>
                  <a:cubicBezTo>
                    <a:pt x="330" y="1963"/>
                    <a:pt x="360" y="1880"/>
                    <a:pt x="394" y="1804"/>
                  </a:cubicBezTo>
                  <a:lnTo>
                    <a:pt x="736" y="1909"/>
                  </a:lnTo>
                  <a:cubicBezTo>
                    <a:pt x="740" y="2108"/>
                    <a:pt x="735" y="2259"/>
                    <a:pt x="719" y="2361"/>
                  </a:cubicBezTo>
                  <a:cubicBezTo>
                    <a:pt x="712" y="2407"/>
                    <a:pt x="721" y="2441"/>
                    <a:pt x="746" y="2461"/>
                  </a:cubicBezTo>
                  <a:cubicBezTo>
                    <a:pt x="771" y="2482"/>
                    <a:pt x="809" y="2496"/>
                    <a:pt x="859" y="2504"/>
                  </a:cubicBezTo>
                  <a:cubicBezTo>
                    <a:pt x="900" y="2494"/>
                    <a:pt x="925" y="2464"/>
                    <a:pt x="933" y="2411"/>
                  </a:cubicBezTo>
                  <a:lnTo>
                    <a:pt x="934" y="2408"/>
                  </a:lnTo>
                  <a:cubicBezTo>
                    <a:pt x="939" y="2373"/>
                    <a:pt x="939" y="2297"/>
                    <a:pt x="934" y="2180"/>
                  </a:cubicBezTo>
                  <a:cubicBezTo>
                    <a:pt x="929" y="2064"/>
                    <a:pt x="929" y="1990"/>
                    <a:pt x="933" y="1962"/>
                  </a:cubicBezTo>
                  <a:lnTo>
                    <a:pt x="929" y="1735"/>
                  </a:lnTo>
                  <a:cubicBezTo>
                    <a:pt x="953" y="1577"/>
                    <a:pt x="969" y="1315"/>
                    <a:pt x="976" y="950"/>
                  </a:cubicBezTo>
                  <a:cubicBezTo>
                    <a:pt x="983" y="585"/>
                    <a:pt x="1000" y="310"/>
                    <a:pt x="1028" y="128"/>
                  </a:cubicBezTo>
                  <a:cubicBezTo>
                    <a:pt x="1033" y="98"/>
                    <a:pt x="1025" y="74"/>
                    <a:pt x="1003" y="55"/>
                  </a:cubicBezTo>
                  <a:cubicBezTo>
                    <a:pt x="981" y="35"/>
                    <a:pt x="954" y="24"/>
                    <a:pt x="922" y="19"/>
                  </a:cubicBezTo>
                  <a:lnTo>
                    <a:pt x="80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7"/>
            <p:cNvSpPr/>
            <p:nvPr/>
          </p:nvSpPr>
          <p:spPr>
            <a:xfrm>
              <a:off x="7957942" y="614694"/>
              <a:ext cx="138582" cy="83961"/>
            </a:xfrm>
            <a:custGeom>
              <a:avLst/>
              <a:gdLst/>
              <a:ahLst/>
              <a:cxnLst/>
              <a:rect l="l" t="t" r="r" b="b"/>
              <a:pathLst>
                <a:path w="1058" h="641" extrusionOk="0">
                  <a:moveTo>
                    <a:pt x="136" y="1"/>
                  </a:moveTo>
                  <a:cubicBezTo>
                    <a:pt x="118" y="1"/>
                    <a:pt x="103" y="6"/>
                    <a:pt x="90" y="15"/>
                  </a:cubicBezTo>
                  <a:cubicBezTo>
                    <a:pt x="73" y="27"/>
                    <a:pt x="64" y="46"/>
                    <a:pt x="59" y="71"/>
                  </a:cubicBezTo>
                  <a:cubicBezTo>
                    <a:pt x="49" y="140"/>
                    <a:pt x="114" y="184"/>
                    <a:pt x="257" y="206"/>
                  </a:cubicBezTo>
                  <a:lnTo>
                    <a:pt x="392" y="222"/>
                  </a:lnTo>
                  <a:lnTo>
                    <a:pt x="408" y="225"/>
                  </a:lnTo>
                  <a:cubicBezTo>
                    <a:pt x="469" y="241"/>
                    <a:pt x="553" y="258"/>
                    <a:pt x="659" y="273"/>
                  </a:cubicBezTo>
                  <a:cubicBezTo>
                    <a:pt x="754" y="288"/>
                    <a:pt x="831" y="295"/>
                    <a:pt x="891" y="295"/>
                  </a:cubicBezTo>
                  <a:cubicBezTo>
                    <a:pt x="989" y="295"/>
                    <a:pt x="1041" y="276"/>
                    <a:pt x="1047" y="237"/>
                  </a:cubicBezTo>
                  <a:cubicBezTo>
                    <a:pt x="1057" y="174"/>
                    <a:pt x="970" y="128"/>
                    <a:pt x="787" y="100"/>
                  </a:cubicBezTo>
                  <a:lnTo>
                    <a:pt x="152" y="2"/>
                  </a:lnTo>
                  <a:cubicBezTo>
                    <a:pt x="147" y="1"/>
                    <a:pt x="141" y="1"/>
                    <a:pt x="136" y="1"/>
                  </a:cubicBezTo>
                  <a:close/>
                  <a:moveTo>
                    <a:pt x="84" y="337"/>
                  </a:moveTo>
                  <a:cubicBezTo>
                    <a:pt x="67" y="337"/>
                    <a:pt x="51" y="342"/>
                    <a:pt x="39" y="351"/>
                  </a:cubicBezTo>
                  <a:cubicBezTo>
                    <a:pt x="22" y="363"/>
                    <a:pt x="11" y="383"/>
                    <a:pt x="8" y="407"/>
                  </a:cubicBezTo>
                  <a:cubicBezTo>
                    <a:pt x="0" y="459"/>
                    <a:pt x="43" y="493"/>
                    <a:pt x="138" y="507"/>
                  </a:cubicBezTo>
                  <a:lnTo>
                    <a:pt x="883" y="639"/>
                  </a:lnTo>
                  <a:cubicBezTo>
                    <a:pt x="889" y="640"/>
                    <a:pt x="894" y="641"/>
                    <a:pt x="899" y="641"/>
                  </a:cubicBezTo>
                  <a:cubicBezTo>
                    <a:pt x="917" y="641"/>
                    <a:pt x="932" y="636"/>
                    <a:pt x="946" y="626"/>
                  </a:cubicBezTo>
                  <a:cubicBezTo>
                    <a:pt x="964" y="613"/>
                    <a:pt x="975" y="595"/>
                    <a:pt x="978" y="570"/>
                  </a:cubicBezTo>
                  <a:cubicBezTo>
                    <a:pt x="988" y="507"/>
                    <a:pt x="872" y="457"/>
                    <a:pt x="631" y="420"/>
                  </a:cubicBezTo>
                  <a:lnTo>
                    <a:pt x="100" y="338"/>
                  </a:lnTo>
                  <a:cubicBezTo>
                    <a:pt x="94" y="337"/>
                    <a:pt x="89" y="337"/>
                    <a:pt x="84" y="3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7"/>
            <p:cNvSpPr/>
            <p:nvPr/>
          </p:nvSpPr>
          <p:spPr>
            <a:xfrm>
              <a:off x="8181270" y="536366"/>
              <a:ext cx="118017" cy="322092"/>
            </a:xfrm>
            <a:custGeom>
              <a:avLst/>
              <a:gdLst/>
              <a:ahLst/>
              <a:cxnLst/>
              <a:rect l="l" t="t" r="r" b="b"/>
              <a:pathLst>
                <a:path w="901" h="2459" extrusionOk="0">
                  <a:moveTo>
                    <a:pt x="595" y="185"/>
                  </a:moveTo>
                  <a:cubicBezTo>
                    <a:pt x="690" y="211"/>
                    <a:pt x="715" y="374"/>
                    <a:pt x="669" y="672"/>
                  </a:cubicBezTo>
                  <a:cubicBezTo>
                    <a:pt x="625" y="957"/>
                    <a:pt x="546" y="1099"/>
                    <a:pt x="431" y="1099"/>
                  </a:cubicBezTo>
                  <a:cubicBezTo>
                    <a:pt x="425" y="1099"/>
                    <a:pt x="419" y="1098"/>
                    <a:pt x="412" y="1098"/>
                  </a:cubicBezTo>
                  <a:lnTo>
                    <a:pt x="495" y="563"/>
                  </a:lnTo>
                  <a:cubicBezTo>
                    <a:pt x="525" y="368"/>
                    <a:pt x="558" y="241"/>
                    <a:pt x="595" y="185"/>
                  </a:cubicBezTo>
                  <a:close/>
                  <a:moveTo>
                    <a:pt x="385" y="1308"/>
                  </a:moveTo>
                  <a:cubicBezTo>
                    <a:pt x="456" y="1335"/>
                    <a:pt x="501" y="1402"/>
                    <a:pt x="519" y="1510"/>
                  </a:cubicBezTo>
                  <a:cubicBezTo>
                    <a:pt x="527" y="1554"/>
                    <a:pt x="530" y="1605"/>
                    <a:pt x="531" y="1663"/>
                  </a:cubicBezTo>
                  <a:cubicBezTo>
                    <a:pt x="532" y="1720"/>
                    <a:pt x="530" y="1768"/>
                    <a:pt x="526" y="1807"/>
                  </a:cubicBezTo>
                  <a:cubicBezTo>
                    <a:pt x="522" y="1846"/>
                    <a:pt x="515" y="1898"/>
                    <a:pt x="504" y="1964"/>
                  </a:cubicBezTo>
                  <a:cubicBezTo>
                    <a:pt x="495" y="2030"/>
                    <a:pt x="463" y="2098"/>
                    <a:pt x="412" y="2168"/>
                  </a:cubicBezTo>
                  <a:cubicBezTo>
                    <a:pt x="360" y="2239"/>
                    <a:pt x="294" y="2277"/>
                    <a:pt x="211" y="2283"/>
                  </a:cubicBezTo>
                  <a:lnTo>
                    <a:pt x="236" y="2123"/>
                  </a:lnTo>
                  <a:lnTo>
                    <a:pt x="235" y="2104"/>
                  </a:lnTo>
                  <a:lnTo>
                    <a:pt x="287" y="1849"/>
                  </a:lnTo>
                  <a:cubicBezTo>
                    <a:pt x="318" y="1641"/>
                    <a:pt x="351" y="1461"/>
                    <a:pt x="385" y="1308"/>
                  </a:cubicBezTo>
                  <a:close/>
                  <a:moveTo>
                    <a:pt x="484" y="1"/>
                  </a:moveTo>
                  <a:cubicBezTo>
                    <a:pt x="445" y="1"/>
                    <a:pt x="419" y="10"/>
                    <a:pt x="404" y="30"/>
                  </a:cubicBezTo>
                  <a:cubicBezTo>
                    <a:pt x="384" y="57"/>
                    <a:pt x="370" y="95"/>
                    <a:pt x="362" y="145"/>
                  </a:cubicBezTo>
                  <a:lnTo>
                    <a:pt x="359" y="164"/>
                  </a:lnTo>
                  <a:lnTo>
                    <a:pt x="350" y="353"/>
                  </a:lnTo>
                  <a:lnTo>
                    <a:pt x="159" y="1487"/>
                  </a:lnTo>
                  <a:lnTo>
                    <a:pt x="8" y="2245"/>
                  </a:lnTo>
                  <a:cubicBezTo>
                    <a:pt x="1" y="2293"/>
                    <a:pt x="0" y="2335"/>
                    <a:pt x="5" y="2370"/>
                  </a:cubicBezTo>
                  <a:cubicBezTo>
                    <a:pt x="12" y="2416"/>
                    <a:pt x="40" y="2443"/>
                    <a:pt x="89" y="2451"/>
                  </a:cubicBezTo>
                  <a:cubicBezTo>
                    <a:pt x="122" y="2456"/>
                    <a:pt x="154" y="2459"/>
                    <a:pt x="184" y="2459"/>
                  </a:cubicBezTo>
                  <a:cubicBezTo>
                    <a:pt x="289" y="2459"/>
                    <a:pt x="380" y="2428"/>
                    <a:pt x="459" y="2368"/>
                  </a:cubicBezTo>
                  <a:cubicBezTo>
                    <a:pt x="504" y="2332"/>
                    <a:pt x="545" y="2288"/>
                    <a:pt x="582" y="2234"/>
                  </a:cubicBezTo>
                  <a:cubicBezTo>
                    <a:pt x="617" y="2181"/>
                    <a:pt x="646" y="2124"/>
                    <a:pt x="667" y="2063"/>
                  </a:cubicBezTo>
                  <a:cubicBezTo>
                    <a:pt x="687" y="2002"/>
                    <a:pt x="703" y="1938"/>
                    <a:pt x="713" y="1873"/>
                  </a:cubicBezTo>
                  <a:cubicBezTo>
                    <a:pt x="722" y="1807"/>
                    <a:pt x="729" y="1752"/>
                    <a:pt x="734" y="1704"/>
                  </a:cubicBezTo>
                  <a:cubicBezTo>
                    <a:pt x="751" y="1497"/>
                    <a:pt x="722" y="1341"/>
                    <a:pt x="643" y="1236"/>
                  </a:cubicBezTo>
                  <a:cubicBezTo>
                    <a:pt x="706" y="1170"/>
                    <a:pt x="756" y="1095"/>
                    <a:pt x="791" y="1011"/>
                  </a:cubicBezTo>
                  <a:cubicBezTo>
                    <a:pt x="826" y="927"/>
                    <a:pt x="855" y="811"/>
                    <a:pt x="878" y="662"/>
                  </a:cubicBezTo>
                  <a:cubicBezTo>
                    <a:pt x="901" y="513"/>
                    <a:pt x="887" y="374"/>
                    <a:pt x="834" y="246"/>
                  </a:cubicBezTo>
                  <a:cubicBezTo>
                    <a:pt x="807" y="182"/>
                    <a:pt x="766" y="128"/>
                    <a:pt x="710" y="84"/>
                  </a:cubicBezTo>
                  <a:cubicBezTo>
                    <a:pt x="654" y="41"/>
                    <a:pt x="594" y="14"/>
                    <a:pt x="530" y="4"/>
                  </a:cubicBezTo>
                  <a:cubicBezTo>
                    <a:pt x="513" y="2"/>
                    <a:pt x="498" y="1"/>
                    <a:pt x="4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7"/>
            <p:cNvSpPr/>
            <p:nvPr/>
          </p:nvSpPr>
          <p:spPr>
            <a:xfrm>
              <a:off x="8362159" y="662503"/>
              <a:ext cx="132557" cy="146572"/>
            </a:xfrm>
            <a:custGeom>
              <a:avLst/>
              <a:gdLst/>
              <a:ahLst/>
              <a:cxnLst/>
              <a:rect l="l" t="t" r="r" b="b"/>
              <a:pathLst>
                <a:path w="1012" h="1119" extrusionOk="0">
                  <a:moveTo>
                    <a:pt x="543" y="1"/>
                  </a:moveTo>
                  <a:cubicBezTo>
                    <a:pt x="477" y="1"/>
                    <a:pt x="435" y="61"/>
                    <a:pt x="416" y="183"/>
                  </a:cubicBezTo>
                  <a:lnTo>
                    <a:pt x="396" y="448"/>
                  </a:lnTo>
                  <a:cubicBezTo>
                    <a:pt x="392" y="448"/>
                    <a:pt x="388" y="448"/>
                    <a:pt x="384" y="448"/>
                  </a:cubicBezTo>
                  <a:cubicBezTo>
                    <a:pt x="362" y="448"/>
                    <a:pt x="339" y="446"/>
                    <a:pt x="314" y="443"/>
                  </a:cubicBezTo>
                  <a:lnTo>
                    <a:pt x="106" y="398"/>
                  </a:lnTo>
                  <a:cubicBezTo>
                    <a:pt x="102" y="398"/>
                    <a:pt x="98" y="397"/>
                    <a:pt x="93" y="397"/>
                  </a:cubicBezTo>
                  <a:cubicBezTo>
                    <a:pt x="75" y="397"/>
                    <a:pt x="59" y="404"/>
                    <a:pt x="44" y="418"/>
                  </a:cubicBezTo>
                  <a:cubicBezTo>
                    <a:pt x="27" y="434"/>
                    <a:pt x="16" y="454"/>
                    <a:pt x="13" y="479"/>
                  </a:cubicBezTo>
                  <a:cubicBezTo>
                    <a:pt x="1" y="555"/>
                    <a:pt x="45" y="600"/>
                    <a:pt x="146" y="616"/>
                  </a:cubicBezTo>
                  <a:lnTo>
                    <a:pt x="346" y="631"/>
                  </a:lnTo>
                  <a:lnTo>
                    <a:pt x="341" y="657"/>
                  </a:lnTo>
                  <a:lnTo>
                    <a:pt x="311" y="1009"/>
                  </a:lnTo>
                  <a:cubicBezTo>
                    <a:pt x="306" y="1035"/>
                    <a:pt x="315" y="1059"/>
                    <a:pt x="337" y="1079"/>
                  </a:cubicBezTo>
                  <a:cubicBezTo>
                    <a:pt x="359" y="1100"/>
                    <a:pt x="383" y="1113"/>
                    <a:pt x="412" y="1117"/>
                  </a:cubicBezTo>
                  <a:cubicBezTo>
                    <a:pt x="419" y="1118"/>
                    <a:pt x="426" y="1119"/>
                    <a:pt x="433" y="1119"/>
                  </a:cubicBezTo>
                  <a:cubicBezTo>
                    <a:pt x="454" y="1119"/>
                    <a:pt x="475" y="1113"/>
                    <a:pt x="495" y="1102"/>
                  </a:cubicBezTo>
                  <a:cubicBezTo>
                    <a:pt x="522" y="1088"/>
                    <a:pt x="537" y="1066"/>
                    <a:pt x="541" y="1037"/>
                  </a:cubicBezTo>
                  <a:lnTo>
                    <a:pt x="552" y="745"/>
                  </a:lnTo>
                  <a:cubicBezTo>
                    <a:pt x="560" y="697"/>
                    <a:pt x="590" y="673"/>
                    <a:pt x="643" y="673"/>
                  </a:cubicBezTo>
                  <a:cubicBezTo>
                    <a:pt x="654" y="673"/>
                    <a:pt x="666" y="674"/>
                    <a:pt x="678" y="676"/>
                  </a:cubicBezTo>
                  <a:lnTo>
                    <a:pt x="885" y="727"/>
                  </a:lnTo>
                  <a:cubicBezTo>
                    <a:pt x="891" y="728"/>
                    <a:pt x="896" y="729"/>
                    <a:pt x="902" y="729"/>
                  </a:cubicBezTo>
                  <a:cubicBezTo>
                    <a:pt x="923" y="729"/>
                    <a:pt x="942" y="722"/>
                    <a:pt x="960" y="710"/>
                  </a:cubicBezTo>
                  <a:cubicBezTo>
                    <a:pt x="983" y="694"/>
                    <a:pt x="996" y="672"/>
                    <a:pt x="1000" y="645"/>
                  </a:cubicBezTo>
                  <a:cubicBezTo>
                    <a:pt x="1012" y="572"/>
                    <a:pt x="956" y="527"/>
                    <a:pt x="834" y="508"/>
                  </a:cubicBezTo>
                  <a:lnTo>
                    <a:pt x="626" y="491"/>
                  </a:lnTo>
                  <a:cubicBezTo>
                    <a:pt x="594" y="486"/>
                    <a:pt x="595" y="376"/>
                    <a:pt x="628" y="163"/>
                  </a:cubicBezTo>
                  <a:lnTo>
                    <a:pt x="635" y="119"/>
                  </a:lnTo>
                  <a:cubicBezTo>
                    <a:pt x="639" y="90"/>
                    <a:pt x="635" y="64"/>
                    <a:pt x="621" y="42"/>
                  </a:cubicBezTo>
                  <a:cubicBezTo>
                    <a:pt x="607" y="19"/>
                    <a:pt x="587" y="6"/>
                    <a:pt x="560" y="2"/>
                  </a:cubicBezTo>
                  <a:cubicBezTo>
                    <a:pt x="554" y="1"/>
                    <a:pt x="548" y="1"/>
                    <a:pt x="5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7"/>
            <p:cNvSpPr/>
            <p:nvPr/>
          </p:nvSpPr>
          <p:spPr>
            <a:xfrm>
              <a:off x="8554444" y="605263"/>
              <a:ext cx="132033" cy="319865"/>
            </a:xfrm>
            <a:custGeom>
              <a:avLst/>
              <a:gdLst/>
              <a:ahLst/>
              <a:cxnLst/>
              <a:rect l="l" t="t" r="r" b="b"/>
              <a:pathLst>
                <a:path w="1008" h="2442" extrusionOk="0">
                  <a:moveTo>
                    <a:pt x="802" y="0"/>
                  </a:moveTo>
                  <a:cubicBezTo>
                    <a:pt x="692" y="0"/>
                    <a:pt x="594" y="29"/>
                    <a:pt x="507" y="86"/>
                  </a:cubicBezTo>
                  <a:cubicBezTo>
                    <a:pt x="423" y="140"/>
                    <a:pt x="347" y="249"/>
                    <a:pt x="279" y="414"/>
                  </a:cubicBezTo>
                  <a:cubicBezTo>
                    <a:pt x="223" y="545"/>
                    <a:pt x="168" y="788"/>
                    <a:pt x="114" y="1141"/>
                  </a:cubicBezTo>
                  <a:lnTo>
                    <a:pt x="101" y="1226"/>
                  </a:lnTo>
                  <a:lnTo>
                    <a:pt x="70" y="1437"/>
                  </a:lnTo>
                  <a:cubicBezTo>
                    <a:pt x="0" y="1895"/>
                    <a:pt x="35" y="2189"/>
                    <a:pt x="177" y="2315"/>
                  </a:cubicBezTo>
                  <a:cubicBezTo>
                    <a:pt x="203" y="2338"/>
                    <a:pt x="243" y="2362"/>
                    <a:pt x="299" y="2387"/>
                  </a:cubicBezTo>
                  <a:cubicBezTo>
                    <a:pt x="355" y="2411"/>
                    <a:pt x="410" y="2428"/>
                    <a:pt x="462" y="2436"/>
                  </a:cubicBezTo>
                  <a:cubicBezTo>
                    <a:pt x="485" y="2439"/>
                    <a:pt x="507" y="2441"/>
                    <a:pt x="526" y="2441"/>
                  </a:cubicBezTo>
                  <a:cubicBezTo>
                    <a:pt x="617" y="2441"/>
                    <a:pt x="668" y="2402"/>
                    <a:pt x="680" y="2324"/>
                  </a:cubicBezTo>
                  <a:cubicBezTo>
                    <a:pt x="684" y="2298"/>
                    <a:pt x="676" y="2276"/>
                    <a:pt x="656" y="2259"/>
                  </a:cubicBezTo>
                  <a:cubicBezTo>
                    <a:pt x="636" y="2244"/>
                    <a:pt x="612" y="2233"/>
                    <a:pt x="584" y="2229"/>
                  </a:cubicBezTo>
                  <a:cubicBezTo>
                    <a:pt x="563" y="2243"/>
                    <a:pt x="542" y="2250"/>
                    <a:pt x="520" y="2250"/>
                  </a:cubicBezTo>
                  <a:cubicBezTo>
                    <a:pt x="515" y="2250"/>
                    <a:pt x="509" y="2250"/>
                    <a:pt x="504" y="2249"/>
                  </a:cubicBezTo>
                  <a:cubicBezTo>
                    <a:pt x="420" y="2236"/>
                    <a:pt x="357" y="2200"/>
                    <a:pt x="311" y="2141"/>
                  </a:cubicBezTo>
                  <a:cubicBezTo>
                    <a:pt x="292" y="2114"/>
                    <a:pt x="276" y="2083"/>
                    <a:pt x="265" y="2046"/>
                  </a:cubicBezTo>
                  <a:cubicBezTo>
                    <a:pt x="254" y="2010"/>
                    <a:pt x="244" y="1962"/>
                    <a:pt x="237" y="1903"/>
                  </a:cubicBezTo>
                  <a:cubicBezTo>
                    <a:pt x="230" y="1845"/>
                    <a:pt x="238" y="1743"/>
                    <a:pt x="261" y="1597"/>
                  </a:cubicBezTo>
                  <a:lnTo>
                    <a:pt x="382" y="908"/>
                  </a:lnTo>
                  <a:lnTo>
                    <a:pt x="385" y="890"/>
                  </a:lnTo>
                  <a:cubicBezTo>
                    <a:pt x="401" y="777"/>
                    <a:pt x="438" y="636"/>
                    <a:pt x="494" y="468"/>
                  </a:cubicBezTo>
                  <a:cubicBezTo>
                    <a:pt x="524" y="380"/>
                    <a:pt x="561" y="306"/>
                    <a:pt x="605" y="249"/>
                  </a:cubicBezTo>
                  <a:cubicBezTo>
                    <a:pt x="645" y="198"/>
                    <a:pt x="687" y="172"/>
                    <a:pt x="729" y="172"/>
                  </a:cubicBezTo>
                  <a:cubicBezTo>
                    <a:pt x="735" y="172"/>
                    <a:pt x="740" y="173"/>
                    <a:pt x="746" y="173"/>
                  </a:cubicBezTo>
                  <a:lnTo>
                    <a:pt x="913" y="199"/>
                  </a:lnTo>
                  <a:cubicBezTo>
                    <a:pt x="916" y="199"/>
                    <a:pt x="918" y="199"/>
                    <a:pt x="921" y="199"/>
                  </a:cubicBezTo>
                  <a:cubicBezTo>
                    <a:pt x="940" y="199"/>
                    <a:pt x="957" y="191"/>
                    <a:pt x="972" y="177"/>
                  </a:cubicBezTo>
                  <a:cubicBezTo>
                    <a:pt x="989" y="160"/>
                    <a:pt x="1000" y="139"/>
                    <a:pt x="1004" y="114"/>
                  </a:cubicBezTo>
                  <a:cubicBezTo>
                    <a:pt x="1007" y="90"/>
                    <a:pt x="1002" y="67"/>
                    <a:pt x="986" y="47"/>
                  </a:cubicBezTo>
                  <a:cubicBezTo>
                    <a:pt x="971" y="27"/>
                    <a:pt x="945" y="14"/>
                    <a:pt x="908" y="8"/>
                  </a:cubicBezTo>
                  <a:cubicBezTo>
                    <a:pt x="872" y="3"/>
                    <a:pt x="837" y="0"/>
                    <a:pt x="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7"/>
            <p:cNvSpPr/>
            <p:nvPr/>
          </p:nvSpPr>
          <p:spPr>
            <a:xfrm>
              <a:off x="7941438" y="428173"/>
              <a:ext cx="38641" cy="97977"/>
            </a:xfrm>
            <a:custGeom>
              <a:avLst/>
              <a:gdLst/>
              <a:ahLst/>
              <a:cxnLst/>
              <a:rect l="l" t="t" r="r" b="b"/>
              <a:pathLst>
                <a:path w="295" h="748" extrusionOk="0">
                  <a:moveTo>
                    <a:pt x="213" y="1"/>
                  </a:moveTo>
                  <a:lnTo>
                    <a:pt x="213" y="2"/>
                  </a:lnTo>
                  <a:cubicBezTo>
                    <a:pt x="211" y="2"/>
                    <a:pt x="208" y="1"/>
                    <a:pt x="206" y="1"/>
                  </a:cubicBezTo>
                  <a:cubicBezTo>
                    <a:pt x="196" y="1"/>
                    <a:pt x="186" y="5"/>
                    <a:pt x="177" y="12"/>
                  </a:cubicBezTo>
                  <a:cubicBezTo>
                    <a:pt x="156" y="29"/>
                    <a:pt x="143" y="53"/>
                    <a:pt x="138" y="83"/>
                  </a:cubicBezTo>
                  <a:cubicBezTo>
                    <a:pt x="136" y="103"/>
                    <a:pt x="141" y="114"/>
                    <a:pt x="157" y="116"/>
                  </a:cubicBezTo>
                  <a:cubicBezTo>
                    <a:pt x="158" y="116"/>
                    <a:pt x="159" y="116"/>
                    <a:pt x="160" y="116"/>
                  </a:cubicBezTo>
                  <a:cubicBezTo>
                    <a:pt x="173" y="116"/>
                    <a:pt x="183" y="107"/>
                    <a:pt x="190" y="86"/>
                  </a:cubicBezTo>
                  <a:cubicBezTo>
                    <a:pt x="197" y="61"/>
                    <a:pt x="206" y="47"/>
                    <a:pt x="218" y="43"/>
                  </a:cubicBezTo>
                  <a:cubicBezTo>
                    <a:pt x="247" y="51"/>
                    <a:pt x="256" y="93"/>
                    <a:pt x="244" y="170"/>
                  </a:cubicBezTo>
                  <a:cubicBezTo>
                    <a:pt x="233" y="248"/>
                    <a:pt x="213" y="319"/>
                    <a:pt x="185" y="383"/>
                  </a:cubicBezTo>
                  <a:cubicBezTo>
                    <a:pt x="157" y="447"/>
                    <a:pt x="119" y="517"/>
                    <a:pt x="71" y="591"/>
                  </a:cubicBezTo>
                  <a:cubicBezTo>
                    <a:pt x="66" y="599"/>
                    <a:pt x="57" y="615"/>
                    <a:pt x="45" y="639"/>
                  </a:cubicBezTo>
                  <a:cubicBezTo>
                    <a:pt x="32" y="664"/>
                    <a:pt x="18" y="683"/>
                    <a:pt x="2" y="697"/>
                  </a:cubicBezTo>
                  <a:lnTo>
                    <a:pt x="1" y="700"/>
                  </a:lnTo>
                  <a:cubicBezTo>
                    <a:pt x="0" y="709"/>
                    <a:pt x="2" y="717"/>
                    <a:pt x="8" y="723"/>
                  </a:cubicBezTo>
                  <a:cubicBezTo>
                    <a:pt x="15" y="729"/>
                    <a:pt x="22" y="734"/>
                    <a:pt x="31" y="734"/>
                  </a:cubicBezTo>
                  <a:lnTo>
                    <a:pt x="176" y="748"/>
                  </a:lnTo>
                  <a:cubicBezTo>
                    <a:pt x="185" y="742"/>
                    <a:pt x="191" y="735"/>
                    <a:pt x="192" y="727"/>
                  </a:cubicBezTo>
                  <a:cubicBezTo>
                    <a:pt x="192" y="720"/>
                    <a:pt x="187" y="711"/>
                    <a:pt x="176" y="699"/>
                  </a:cubicBezTo>
                  <a:cubicBezTo>
                    <a:pt x="145" y="694"/>
                    <a:pt x="112" y="691"/>
                    <a:pt x="78" y="691"/>
                  </a:cubicBezTo>
                  <a:cubicBezTo>
                    <a:pt x="73" y="691"/>
                    <a:pt x="68" y="692"/>
                    <a:pt x="63" y="692"/>
                  </a:cubicBezTo>
                  <a:cubicBezTo>
                    <a:pt x="75" y="666"/>
                    <a:pt x="96" y="631"/>
                    <a:pt x="123" y="584"/>
                  </a:cubicBezTo>
                  <a:cubicBezTo>
                    <a:pt x="151" y="537"/>
                    <a:pt x="173" y="497"/>
                    <a:pt x="192" y="464"/>
                  </a:cubicBezTo>
                  <a:cubicBezTo>
                    <a:pt x="210" y="430"/>
                    <a:pt x="228" y="389"/>
                    <a:pt x="247" y="339"/>
                  </a:cubicBezTo>
                  <a:cubicBezTo>
                    <a:pt x="267" y="290"/>
                    <a:pt x="278" y="249"/>
                    <a:pt x="283" y="218"/>
                  </a:cubicBezTo>
                  <a:cubicBezTo>
                    <a:pt x="288" y="185"/>
                    <a:pt x="291" y="161"/>
                    <a:pt x="293" y="144"/>
                  </a:cubicBezTo>
                  <a:cubicBezTo>
                    <a:pt x="294" y="133"/>
                    <a:pt x="295" y="124"/>
                    <a:pt x="295" y="116"/>
                  </a:cubicBezTo>
                  <a:cubicBezTo>
                    <a:pt x="295" y="109"/>
                    <a:pt x="294" y="100"/>
                    <a:pt x="293" y="87"/>
                  </a:cubicBezTo>
                  <a:cubicBezTo>
                    <a:pt x="292" y="74"/>
                    <a:pt x="288" y="59"/>
                    <a:pt x="279" y="43"/>
                  </a:cubicBezTo>
                  <a:cubicBezTo>
                    <a:pt x="268" y="20"/>
                    <a:pt x="246" y="6"/>
                    <a:pt x="2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7"/>
            <p:cNvSpPr/>
            <p:nvPr/>
          </p:nvSpPr>
          <p:spPr>
            <a:xfrm>
              <a:off x="8313957" y="487378"/>
              <a:ext cx="38641" cy="97977"/>
            </a:xfrm>
            <a:custGeom>
              <a:avLst/>
              <a:gdLst/>
              <a:ahLst/>
              <a:cxnLst/>
              <a:rect l="l" t="t" r="r" b="b"/>
              <a:pathLst>
                <a:path w="295" h="748" extrusionOk="0">
                  <a:moveTo>
                    <a:pt x="206" y="1"/>
                  </a:moveTo>
                  <a:cubicBezTo>
                    <a:pt x="196" y="1"/>
                    <a:pt x="186" y="4"/>
                    <a:pt x="177" y="12"/>
                  </a:cubicBezTo>
                  <a:cubicBezTo>
                    <a:pt x="156" y="28"/>
                    <a:pt x="142" y="52"/>
                    <a:pt x="138" y="83"/>
                  </a:cubicBezTo>
                  <a:cubicBezTo>
                    <a:pt x="136" y="103"/>
                    <a:pt x="141" y="113"/>
                    <a:pt x="156" y="116"/>
                  </a:cubicBezTo>
                  <a:cubicBezTo>
                    <a:pt x="158" y="116"/>
                    <a:pt x="159" y="116"/>
                    <a:pt x="161" y="116"/>
                  </a:cubicBezTo>
                  <a:cubicBezTo>
                    <a:pt x="174" y="116"/>
                    <a:pt x="183" y="106"/>
                    <a:pt x="190" y="85"/>
                  </a:cubicBezTo>
                  <a:cubicBezTo>
                    <a:pt x="197" y="61"/>
                    <a:pt x="206" y="47"/>
                    <a:pt x="218" y="43"/>
                  </a:cubicBezTo>
                  <a:cubicBezTo>
                    <a:pt x="247" y="50"/>
                    <a:pt x="256" y="92"/>
                    <a:pt x="244" y="170"/>
                  </a:cubicBezTo>
                  <a:cubicBezTo>
                    <a:pt x="232" y="247"/>
                    <a:pt x="212" y="319"/>
                    <a:pt x="184" y="383"/>
                  </a:cubicBezTo>
                  <a:cubicBezTo>
                    <a:pt x="157" y="447"/>
                    <a:pt x="119" y="516"/>
                    <a:pt x="71" y="592"/>
                  </a:cubicBezTo>
                  <a:cubicBezTo>
                    <a:pt x="66" y="598"/>
                    <a:pt x="57" y="614"/>
                    <a:pt x="45" y="639"/>
                  </a:cubicBezTo>
                  <a:cubicBezTo>
                    <a:pt x="32" y="664"/>
                    <a:pt x="18" y="682"/>
                    <a:pt x="2" y="696"/>
                  </a:cubicBezTo>
                  <a:lnTo>
                    <a:pt x="1" y="700"/>
                  </a:lnTo>
                  <a:cubicBezTo>
                    <a:pt x="0" y="709"/>
                    <a:pt x="2" y="716"/>
                    <a:pt x="8" y="722"/>
                  </a:cubicBezTo>
                  <a:cubicBezTo>
                    <a:pt x="15" y="729"/>
                    <a:pt x="22" y="733"/>
                    <a:pt x="31" y="734"/>
                  </a:cubicBezTo>
                  <a:lnTo>
                    <a:pt x="176" y="748"/>
                  </a:lnTo>
                  <a:cubicBezTo>
                    <a:pt x="185" y="742"/>
                    <a:pt x="191" y="735"/>
                    <a:pt x="191" y="727"/>
                  </a:cubicBezTo>
                  <a:cubicBezTo>
                    <a:pt x="192" y="720"/>
                    <a:pt x="187" y="710"/>
                    <a:pt x="176" y="698"/>
                  </a:cubicBezTo>
                  <a:cubicBezTo>
                    <a:pt x="144" y="693"/>
                    <a:pt x="112" y="691"/>
                    <a:pt x="78" y="691"/>
                  </a:cubicBezTo>
                  <a:cubicBezTo>
                    <a:pt x="73" y="691"/>
                    <a:pt x="68" y="691"/>
                    <a:pt x="63" y="691"/>
                  </a:cubicBezTo>
                  <a:cubicBezTo>
                    <a:pt x="75" y="667"/>
                    <a:pt x="95" y="630"/>
                    <a:pt x="122" y="584"/>
                  </a:cubicBezTo>
                  <a:cubicBezTo>
                    <a:pt x="150" y="537"/>
                    <a:pt x="173" y="496"/>
                    <a:pt x="191" y="463"/>
                  </a:cubicBezTo>
                  <a:cubicBezTo>
                    <a:pt x="210" y="430"/>
                    <a:pt x="228" y="388"/>
                    <a:pt x="247" y="339"/>
                  </a:cubicBezTo>
                  <a:cubicBezTo>
                    <a:pt x="266" y="289"/>
                    <a:pt x="278" y="248"/>
                    <a:pt x="283" y="217"/>
                  </a:cubicBezTo>
                  <a:cubicBezTo>
                    <a:pt x="287" y="185"/>
                    <a:pt x="291" y="161"/>
                    <a:pt x="293" y="144"/>
                  </a:cubicBezTo>
                  <a:cubicBezTo>
                    <a:pt x="294" y="132"/>
                    <a:pt x="294" y="124"/>
                    <a:pt x="294" y="116"/>
                  </a:cubicBezTo>
                  <a:cubicBezTo>
                    <a:pt x="294" y="109"/>
                    <a:pt x="294" y="99"/>
                    <a:pt x="293" y="86"/>
                  </a:cubicBezTo>
                  <a:cubicBezTo>
                    <a:pt x="292" y="74"/>
                    <a:pt x="287" y="59"/>
                    <a:pt x="279" y="42"/>
                  </a:cubicBezTo>
                  <a:cubicBezTo>
                    <a:pt x="267" y="20"/>
                    <a:pt x="246" y="6"/>
                    <a:pt x="213" y="1"/>
                  </a:cubicBezTo>
                  <a:lnTo>
                    <a:pt x="212" y="1"/>
                  </a:lnTo>
                  <a:cubicBezTo>
                    <a:pt x="210" y="1"/>
                    <a:pt x="208" y="1"/>
                    <a:pt x="2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7"/>
            <p:cNvSpPr/>
            <p:nvPr/>
          </p:nvSpPr>
          <p:spPr>
            <a:xfrm>
              <a:off x="8728260" y="569766"/>
              <a:ext cx="38641" cy="97977"/>
            </a:xfrm>
            <a:custGeom>
              <a:avLst/>
              <a:gdLst/>
              <a:ahLst/>
              <a:cxnLst/>
              <a:rect l="l" t="t" r="r" b="b"/>
              <a:pathLst>
                <a:path w="295" h="748" extrusionOk="0">
                  <a:moveTo>
                    <a:pt x="214" y="1"/>
                  </a:moveTo>
                  <a:lnTo>
                    <a:pt x="214" y="2"/>
                  </a:lnTo>
                  <a:cubicBezTo>
                    <a:pt x="211" y="1"/>
                    <a:pt x="208" y="1"/>
                    <a:pt x="205" y="1"/>
                  </a:cubicBezTo>
                  <a:cubicBezTo>
                    <a:pt x="195" y="1"/>
                    <a:pt x="186" y="5"/>
                    <a:pt x="177" y="12"/>
                  </a:cubicBezTo>
                  <a:cubicBezTo>
                    <a:pt x="156" y="29"/>
                    <a:pt x="144" y="52"/>
                    <a:pt x="138" y="83"/>
                  </a:cubicBezTo>
                  <a:cubicBezTo>
                    <a:pt x="136" y="103"/>
                    <a:pt x="142" y="114"/>
                    <a:pt x="157" y="116"/>
                  </a:cubicBezTo>
                  <a:cubicBezTo>
                    <a:pt x="158" y="116"/>
                    <a:pt x="159" y="116"/>
                    <a:pt x="160" y="116"/>
                  </a:cubicBezTo>
                  <a:cubicBezTo>
                    <a:pt x="173" y="116"/>
                    <a:pt x="184" y="107"/>
                    <a:pt x="190" y="86"/>
                  </a:cubicBezTo>
                  <a:cubicBezTo>
                    <a:pt x="198" y="61"/>
                    <a:pt x="207" y="47"/>
                    <a:pt x="218" y="43"/>
                  </a:cubicBezTo>
                  <a:cubicBezTo>
                    <a:pt x="248" y="50"/>
                    <a:pt x="256" y="93"/>
                    <a:pt x="245" y="170"/>
                  </a:cubicBezTo>
                  <a:cubicBezTo>
                    <a:pt x="233" y="248"/>
                    <a:pt x="213" y="319"/>
                    <a:pt x="186" y="383"/>
                  </a:cubicBezTo>
                  <a:cubicBezTo>
                    <a:pt x="158" y="447"/>
                    <a:pt x="119" y="517"/>
                    <a:pt x="71" y="591"/>
                  </a:cubicBezTo>
                  <a:cubicBezTo>
                    <a:pt x="67" y="599"/>
                    <a:pt x="58" y="615"/>
                    <a:pt x="45" y="639"/>
                  </a:cubicBezTo>
                  <a:cubicBezTo>
                    <a:pt x="32" y="664"/>
                    <a:pt x="18" y="683"/>
                    <a:pt x="2" y="697"/>
                  </a:cubicBezTo>
                  <a:lnTo>
                    <a:pt x="1" y="700"/>
                  </a:lnTo>
                  <a:cubicBezTo>
                    <a:pt x="1" y="709"/>
                    <a:pt x="3" y="717"/>
                    <a:pt x="9" y="723"/>
                  </a:cubicBezTo>
                  <a:cubicBezTo>
                    <a:pt x="15" y="729"/>
                    <a:pt x="23" y="733"/>
                    <a:pt x="32" y="734"/>
                  </a:cubicBezTo>
                  <a:lnTo>
                    <a:pt x="176" y="747"/>
                  </a:lnTo>
                  <a:cubicBezTo>
                    <a:pt x="186" y="741"/>
                    <a:pt x="191" y="735"/>
                    <a:pt x="192" y="727"/>
                  </a:cubicBezTo>
                  <a:cubicBezTo>
                    <a:pt x="193" y="720"/>
                    <a:pt x="188" y="710"/>
                    <a:pt x="176" y="699"/>
                  </a:cubicBezTo>
                  <a:cubicBezTo>
                    <a:pt x="145" y="694"/>
                    <a:pt x="112" y="691"/>
                    <a:pt x="78" y="691"/>
                  </a:cubicBezTo>
                  <a:cubicBezTo>
                    <a:pt x="73" y="691"/>
                    <a:pt x="68" y="691"/>
                    <a:pt x="63" y="692"/>
                  </a:cubicBezTo>
                  <a:cubicBezTo>
                    <a:pt x="76" y="666"/>
                    <a:pt x="97" y="630"/>
                    <a:pt x="124" y="583"/>
                  </a:cubicBezTo>
                  <a:cubicBezTo>
                    <a:pt x="151" y="537"/>
                    <a:pt x="173" y="497"/>
                    <a:pt x="192" y="463"/>
                  </a:cubicBezTo>
                  <a:cubicBezTo>
                    <a:pt x="210" y="430"/>
                    <a:pt x="229" y="389"/>
                    <a:pt x="248" y="339"/>
                  </a:cubicBezTo>
                  <a:cubicBezTo>
                    <a:pt x="267" y="290"/>
                    <a:pt x="279" y="249"/>
                    <a:pt x="283" y="217"/>
                  </a:cubicBezTo>
                  <a:cubicBezTo>
                    <a:pt x="289" y="185"/>
                    <a:pt x="292" y="161"/>
                    <a:pt x="293" y="144"/>
                  </a:cubicBezTo>
                  <a:cubicBezTo>
                    <a:pt x="295" y="133"/>
                    <a:pt x="295" y="123"/>
                    <a:pt x="295" y="116"/>
                  </a:cubicBezTo>
                  <a:cubicBezTo>
                    <a:pt x="295" y="109"/>
                    <a:pt x="295" y="99"/>
                    <a:pt x="294" y="86"/>
                  </a:cubicBezTo>
                  <a:cubicBezTo>
                    <a:pt x="292" y="74"/>
                    <a:pt x="288" y="59"/>
                    <a:pt x="279" y="43"/>
                  </a:cubicBezTo>
                  <a:cubicBezTo>
                    <a:pt x="268" y="20"/>
                    <a:pt x="246" y="6"/>
                    <a:pt x="2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8" name="Google Shape;528;p37"/>
          <p:cNvSpPr txBox="1">
            <a:spLocks noGrp="1"/>
          </p:cNvSpPr>
          <p:nvPr>
            <p:ph type="subTitle" idx="1"/>
          </p:nvPr>
        </p:nvSpPr>
        <p:spPr>
          <a:xfrm>
            <a:off x="715700" y="3277450"/>
            <a:ext cx="7756800" cy="417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400" b="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29" name="Google Shape;529;p37"/>
          <p:cNvSpPr/>
          <p:nvPr/>
        </p:nvSpPr>
        <p:spPr>
          <a:xfrm rot="3789560">
            <a:off x="4370338" y="262529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3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contents">
  <p:cSld name="CUSTOM">
    <p:spTree>
      <p:nvGrpSpPr>
        <p:cNvPr id="1" name="Shape 531"/>
        <p:cNvGrpSpPr/>
        <p:nvPr/>
      </p:nvGrpSpPr>
      <p:grpSpPr>
        <a:xfrm>
          <a:off x="0" y="0"/>
          <a:ext cx="0" cy="0"/>
          <a:chOff x="0" y="0"/>
          <a:chExt cx="0" cy="0"/>
        </a:xfrm>
      </p:grpSpPr>
      <p:sp>
        <p:nvSpPr>
          <p:cNvPr id="532" name="Google Shape;532;p39"/>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grpSp>
        <p:nvGrpSpPr>
          <p:cNvPr id="533" name="Google Shape;533;p39"/>
          <p:cNvGrpSpPr/>
          <p:nvPr/>
        </p:nvGrpSpPr>
        <p:grpSpPr>
          <a:xfrm>
            <a:off x="-635" y="-1"/>
            <a:ext cx="9145220" cy="5153267"/>
            <a:chOff x="3278275" y="3094200"/>
            <a:chExt cx="1729200" cy="972700"/>
          </a:xfrm>
        </p:grpSpPr>
        <p:sp>
          <p:nvSpPr>
            <p:cNvPr id="534" name="Google Shape;534;p39"/>
            <p:cNvSpPr/>
            <p:nvPr/>
          </p:nvSpPr>
          <p:spPr>
            <a:xfrm>
              <a:off x="4656225" y="3744450"/>
              <a:ext cx="351250" cy="322450"/>
            </a:xfrm>
            <a:custGeom>
              <a:avLst/>
              <a:gdLst/>
              <a:ahLst/>
              <a:cxnLst/>
              <a:rect l="l" t="t" r="r" b="b"/>
              <a:pathLst>
                <a:path w="14050" h="12898" extrusionOk="0">
                  <a:moveTo>
                    <a:pt x="11750" y="1"/>
                  </a:moveTo>
                  <a:cubicBezTo>
                    <a:pt x="12537" y="1"/>
                    <a:pt x="13306" y="72"/>
                    <a:pt x="14050" y="209"/>
                  </a:cubicBezTo>
                  <a:lnTo>
                    <a:pt x="14050" y="12898"/>
                  </a:lnTo>
                  <a:lnTo>
                    <a:pt x="207" y="12898"/>
                  </a:lnTo>
                  <a:cubicBezTo>
                    <a:pt x="72" y="12238"/>
                    <a:pt x="0" y="11557"/>
                    <a:pt x="0" y="10862"/>
                  </a:cubicBezTo>
                  <a:cubicBezTo>
                    <a:pt x="0" y="4863"/>
                    <a:pt x="5261" y="1"/>
                    <a:pt x="117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9"/>
            <p:cNvSpPr/>
            <p:nvPr/>
          </p:nvSpPr>
          <p:spPr>
            <a:xfrm>
              <a:off x="3278275" y="3094200"/>
              <a:ext cx="280500" cy="280525"/>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9"/>
            <p:cNvSpPr/>
            <p:nvPr/>
          </p:nvSpPr>
          <p:spPr>
            <a:xfrm>
              <a:off x="4783050" y="3163475"/>
              <a:ext cx="184850" cy="141800"/>
            </a:xfrm>
            <a:custGeom>
              <a:avLst/>
              <a:gdLst/>
              <a:ahLst/>
              <a:cxnLst/>
              <a:rect l="l" t="t" r="r" b="b"/>
              <a:pathLst>
                <a:path w="7394" h="5672" extrusionOk="0">
                  <a:moveTo>
                    <a:pt x="3857" y="2278"/>
                  </a:moveTo>
                  <a:lnTo>
                    <a:pt x="2759" y="1488"/>
                  </a:lnTo>
                  <a:lnTo>
                    <a:pt x="2395" y="2703"/>
                  </a:lnTo>
                  <a:lnTo>
                    <a:pt x="2038" y="3893"/>
                  </a:lnTo>
                  <a:lnTo>
                    <a:pt x="4937" y="3054"/>
                  </a:lnTo>
                  <a:close/>
                  <a:moveTo>
                    <a:pt x="2765" y="1297"/>
                  </a:moveTo>
                  <a:cubicBezTo>
                    <a:pt x="2756" y="1290"/>
                    <a:pt x="2744" y="1285"/>
                    <a:pt x="2732" y="1281"/>
                  </a:cubicBezTo>
                  <a:cubicBezTo>
                    <a:pt x="2687" y="1271"/>
                    <a:pt x="2639" y="1294"/>
                    <a:pt x="2627" y="1335"/>
                  </a:cubicBezTo>
                  <a:lnTo>
                    <a:pt x="2230" y="2663"/>
                  </a:lnTo>
                  <a:lnTo>
                    <a:pt x="1834" y="3984"/>
                  </a:lnTo>
                  <a:cubicBezTo>
                    <a:pt x="1827" y="4000"/>
                    <a:pt x="1827" y="4017"/>
                    <a:pt x="1833" y="4033"/>
                  </a:cubicBezTo>
                  <a:cubicBezTo>
                    <a:pt x="1848" y="4073"/>
                    <a:pt x="1896" y="4095"/>
                    <a:pt x="1941" y="4082"/>
                  </a:cubicBezTo>
                  <a:lnTo>
                    <a:pt x="5140" y="3156"/>
                  </a:lnTo>
                  <a:lnTo>
                    <a:pt x="5140" y="3156"/>
                  </a:lnTo>
                  <a:cubicBezTo>
                    <a:pt x="5155" y="3151"/>
                    <a:pt x="5169" y="3143"/>
                    <a:pt x="5180" y="3131"/>
                  </a:cubicBezTo>
                  <a:cubicBezTo>
                    <a:pt x="5210" y="3099"/>
                    <a:pt x="5204" y="3051"/>
                    <a:pt x="5167" y="3025"/>
                  </a:cubicBezTo>
                  <a:lnTo>
                    <a:pt x="3966" y="2160"/>
                  </a:lnTo>
                  <a:close/>
                  <a:moveTo>
                    <a:pt x="5825" y="3522"/>
                  </a:moveTo>
                  <a:lnTo>
                    <a:pt x="5740" y="3293"/>
                  </a:lnTo>
                  <a:cubicBezTo>
                    <a:pt x="5726" y="3253"/>
                    <a:pt x="5750" y="3210"/>
                    <a:pt x="5795" y="3197"/>
                  </a:cubicBezTo>
                  <a:cubicBezTo>
                    <a:pt x="5840" y="3184"/>
                    <a:pt x="5889" y="3205"/>
                    <a:pt x="5904" y="3246"/>
                  </a:cubicBezTo>
                  <a:lnTo>
                    <a:pt x="5988" y="3475"/>
                  </a:lnTo>
                  <a:lnTo>
                    <a:pt x="6582" y="3303"/>
                  </a:lnTo>
                  <a:lnTo>
                    <a:pt x="4448" y="1767"/>
                  </a:lnTo>
                  <a:lnTo>
                    <a:pt x="2293" y="218"/>
                  </a:lnTo>
                  <a:lnTo>
                    <a:pt x="1579" y="2598"/>
                  </a:lnTo>
                  <a:lnTo>
                    <a:pt x="873" y="4956"/>
                  </a:lnTo>
                  <a:lnTo>
                    <a:pt x="1444" y="4791"/>
                  </a:lnTo>
                  <a:lnTo>
                    <a:pt x="1360" y="4561"/>
                  </a:lnTo>
                  <a:cubicBezTo>
                    <a:pt x="1345" y="4521"/>
                    <a:pt x="1370" y="4479"/>
                    <a:pt x="1415" y="4465"/>
                  </a:cubicBezTo>
                  <a:cubicBezTo>
                    <a:pt x="1461" y="4452"/>
                    <a:pt x="1509" y="4474"/>
                    <a:pt x="1524" y="4514"/>
                  </a:cubicBezTo>
                  <a:lnTo>
                    <a:pt x="1607" y="4744"/>
                  </a:lnTo>
                  <a:lnTo>
                    <a:pt x="1992" y="4632"/>
                  </a:lnTo>
                  <a:lnTo>
                    <a:pt x="1908" y="4403"/>
                  </a:lnTo>
                  <a:cubicBezTo>
                    <a:pt x="1893" y="4363"/>
                    <a:pt x="1917" y="4320"/>
                    <a:pt x="1963" y="4306"/>
                  </a:cubicBezTo>
                  <a:cubicBezTo>
                    <a:pt x="2008" y="4293"/>
                    <a:pt x="2056" y="4315"/>
                    <a:pt x="2071" y="4355"/>
                  </a:cubicBezTo>
                  <a:lnTo>
                    <a:pt x="2155" y="4585"/>
                  </a:lnTo>
                  <a:lnTo>
                    <a:pt x="2539" y="4474"/>
                  </a:lnTo>
                  <a:lnTo>
                    <a:pt x="2455" y="4245"/>
                  </a:lnTo>
                  <a:cubicBezTo>
                    <a:pt x="2440" y="4204"/>
                    <a:pt x="2466" y="4162"/>
                    <a:pt x="2510" y="4148"/>
                  </a:cubicBezTo>
                  <a:cubicBezTo>
                    <a:pt x="2556" y="4135"/>
                    <a:pt x="2604" y="4157"/>
                    <a:pt x="2619" y="4197"/>
                  </a:cubicBezTo>
                  <a:lnTo>
                    <a:pt x="2703" y="4426"/>
                  </a:lnTo>
                  <a:lnTo>
                    <a:pt x="3087" y="4315"/>
                  </a:lnTo>
                  <a:lnTo>
                    <a:pt x="3003" y="4086"/>
                  </a:lnTo>
                  <a:cubicBezTo>
                    <a:pt x="2988" y="4045"/>
                    <a:pt x="3012" y="4003"/>
                    <a:pt x="3058" y="3990"/>
                  </a:cubicBezTo>
                  <a:cubicBezTo>
                    <a:pt x="3103" y="3976"/>
                    <a:pt x="3151" y="3998"/>
                    <a:pt x="3166" y="4038"/>
                  </a:cubicBezTo>
                  <a:lnTo>
                    <a:pt x="3250" y="4268"/>
                  </a:lnTo>
                  <a:lnTo>
                    <a:pt x="3634" y="4156"/>
                  </a:lnTo>
                  <a:lnTo>
                    <a:pt x="3550" y="3928"/>
                  </a:lnTo>
                  <a:cubicBezTo>
                    <a:pt x="3535" y="3887"/>
                    <a:pt x="3560" y="3845"/>
                    <a:pt x="3605" y="3832"/>
                  </a:cubicBezTo>
                  <a:cubicBezTo>
                    <a:pt x="3651" y="3818"/>
                    <a:pt x="3699" y="3840"/>
                    <a:pt x="3713" y="3880"/>
                  </a:cubicBezTo>
                  <a:lnTo>
                    <a:pt x="3798" y="4109"/>
                  </a:lnTo>
                  <a:lnTo>
                    <a:pt x="4182" y="3998"/>
                  </a:lnTo>
                  <a:lnTo>
                    <a:pt x="4098" y="3769"/>
                  </a:lnTo>
                  <a:cubicBezTo>
                    <a:pt x="4083" y="3728"/>
                    <a:pt x="4108" y="3686"/>
                    <a:pt x="4153" y="3673"/>
                  </a:cubicBezTo>
                  <a:cubicBezTo>
                    <a:pt x="4198" y="3659"/>
                    <a:pt x="4247" y="3681"/>
                    <a:pt x="4261" y="3721"/>
                  </a:cubicBezTo>
                  <a:lnTo>
                    <a:pt x="4346" y="3951"/>
                  </a:lnTo>
                  <a:lnTo>
                    <a:pt x="4729" y="3839"/>
                  </a:lnTo>
                  <a:lnTo>
                    <a:pt x="4645" y="3611"/>
                  </a:lnTo>
                  <a:cubicBezTo>
                    <a:pt x="4630" y="3570"/>
                    <a:pt x="4655" y="3527"/>
                    <a:pt x="4700" y="3514"/>
                  </a:cubicBezTo>
                  <a:cubicBezTo>
                    <a:pt x="4745" y="3501"/>
                    <a:pt x="4793" y="3523"/>
                    <a:pt x="4808" y="3563"/>
                  </a:cubicBezTo>
                  <a:lnTo>
                    <a:pt x="4892" y="3792"/>
                  </a:lnTo>
                  <a:lnTo>
                    <a:pt x="5277" y="3681"/>
                  </a:lnTo>
                  <a:lnTo>
                    <a:pt x="5193" y="3452"/>
                  </a:lnTo>
                  <a:cubicBezTo>
                    <a:pt x="5178" y="3412"/>
                    <a:pt x="5203" y="3369"/>
                    <a:pt x="5248" y="3356"/>
                  </a:cubicBezTo>
                  <a:cubicBezTo>
                    <a:pt x="5293" y="3343"/>
                    <a:pt x="5341" y="3364"/>
                    <a:pt x="5356" y="3405"/>
                  </a:cubicBezTo>
                  <a:lnTo>
                    <a:pt x="5440" y="3634"/>
                  </a:lnTo>
                  <a:close/>
                  <a:moveTo>
                    <a:pt x="3020" y="223"/>
                  </a:moveTo>
                  <a:cubicBezTo>
                    <a:pt x="3135" y="300"/>
                    <a:pt x="3240" y="388"/>
                    <a:pt x="3349" y="472"/>
                  </a:cubicBezTo>
                  <a:cubicBezTo>
                    <a:pt x="3533" y="611"/>
                    <a:pt x="3723" y="743"/>
                    <a:pt x="3915" y="873"/>
                  </a:cubicBezTo>
                  <a:cubicBezTo>
                    <a:pt x="4101" y="1000"/>
                    <a:pt x="4288" y="1124"/>
                    <a:pt x="4473" y="1251"/>
                  </a:cubicBezTo>
                  <a:cubicBezTo>
                    <a:pt x="4657" y="1378"/>
                    <a:pt x="4834" y="1520"/>
                    <a:pt x="5027" y="1636"/>
                  </a:cubicBezTo>
                  <a:cubicBezTo>
                    <a:pt x="5045" y="1647"/>
                    <a:pt x="5058" y="1622"/>
                    <a:pt x="5047" y="1610"/>
                  </a:cubicBezTo>
                  <a:cubicBezTo>
                    <a:pt x="4895" y="1457"/>
                    <a:pt x="4697" y="1333"/>
                    <a:pt x="4517" y="1209"/>
                  </a:cubicBezTo>
                  <a:cubicBezTo>
                    <a:pt x="4332" y="1081"/>
                    <a:pt x="4142" y="958"/>
                    <a:pt x="3955" y="833"/>
                  </a:cubicBezTo>
                  <a:cubicBezTo>
                    <a:pt x="3768" y="707"/>
                    <a:pt x="3583" y="580"/>
                    <a:pt x="3404" y="446"/>
                  </a:cubicBezTo>
                  <a:cubicBezTo>
                    <a:pt x="3288" y="361"/>
                    <a:pt x="3177" y="266"/>
                    <a:pt x="3052" y="191"/>
                  </a:cubicBezTo>
                  <a:cubicBezTo>
                    <a:pt x="3027" y="176"/>
                    <a:pt x="2995" y="205"/>
                    <a:pt x="3020" y="223"/>
                  </a:cubicBezTo>
                  <a:close/>
                  <a:moveTo>
                    <a:pt x="5247" y="1794"/>
                  </a:moveTo>
                  <a:cubicBezTo>
                    <a:pt x="5295" y="1849"/>
                    <a:pt x="5371" y="1909"/>
                    <a:pt x="5454" y="1905"/>
                  </a:cubicBezTo>
                  <a:cubicBezTo>
                    <a:pt x="5463" y="1905"/>
                    <a:pt x="5466" y="1896"/>
                    <a:pt x="5461" y="1891"/>
                  </a:cubicBezTo>
                  <a:cubicBezTo>
                    <a:pt x="5409" y="1845"/>
                    <a:pt x="5341" y="1819"/>
                    <a:pt x="5296" y="1767"/>
                  </a:cubicBezTo>
                  <a:cubicBezTo>
                    <a:pt x="5273" y="1739"/>
                    <a:pt x="5224" y="1768"/>
                    <a:pt x="5247" y="1794"/>
                  </a:cubicBezTo>
                  <a:close/>
                  <a:moveTo>
                    <a:pt x="1650" y="518"/>
                  </a:moveTo>
                  <a:cubicBezTo>
                    <a:pt x="1618" y="639"/>
                    <a:pt x="1602" y="765"/>
                    <a:pt x="1579" y="887"/>
                  </a:cubicBezTo>
                  <a:cubicBezTo>
                    <a:pt x="1555" y="1018"/>
                    <a:pt x="1526" y="1147"/>
                    <a:pt x="1501" y="1278"/>
                  </a:cubicBezTo>
                  <a:cubicBezTo>
                    <a:pt x="1498" y="1294"/>
                    <a:pt x="1526" y="1305"/>
                    <a:pt x="1533" y="1288"/>
                  </a:cubicBezTo>
                  <a:cubicBezTo>
                    <a:pt x="1581" y="1168"/>
                    <a:pt x="1608" y="1044"/>
                    <a:pt x="1632" y="918"/>
                  </a:cubicBezTo>
                  <a:cubicBezTo>
                    <a:pt x="1655" y="789"/>
                    <a:pt x="1681" y="658"/>
                    <a:pt x="1696" y="527"/>
                  </a:cubicBezTo>
                  <a:cubicBezTo>
                    <a:pt x="1699" y="500"/>
                    <a:pt x="1657" y="491"/>
                    <a:pt x="1650" y="518"/>
                  </a:cubicBezTo>
                  <a:close/>
                  <a:moveTo>
                    <a:pt x="692" y="3763"/>
                  </a:moveTo>
                  <a:cubicBezTo>
                    <a:pt x="618" y="3881"/>
                    <a:pt x="568" y="4016"/>
                    <a:pt x="519" y="4144"/>
                  </a:cubicBezTo>
                  <a:cubicBezTo>
                    <a:pt x="464" y="4285"/>
                    <a:pt x="417" y="4428"/>
                    <a:pt x="383" y="4573"/>
                  </a:cubicBezTo>
                  <a:cubicBezTo>
                    <a:pt x="353" y="4702"/>
                    <a:pt x="332" y="4835"/>
                    <a:pt x="334" y="4967"/>
                  </a:cubicBezTo>
                  <a:cubicBezTo>
                    <a:pt x="336" y="5053"/>
                    <a:pt x="353" y="5143"/>
                    <a:pt x="405" y="5217"/>
                  </a:cubicBezTo>
                  <a:cubicBezTo>
                    <a:pt x="492" y="5340"/>
                    <a:pt x="665" y="5350"/>
                    <a:pt x="810" y="5326"/>
                  </a:cubicBezTo>
                  <a:cubicBezTo>
                    <a:pt x="905" y="5311"/>
                    <a:pt x="997" y="5283"/>
                    <a:pt x="1087" y="5251"/>
                  </a:cubicBezTo>
                  <a:cubicBezTo>
                    <a:pt x="1180" y="5219"/>
                    <a:pt x="1284" y="5184"/>
                    <a:pt x="1366" y="5132"/>
                  </a:cubicBezTo>
                  <a:cubicBezTo>
                    <a:pt x="1378" y="5125"/>
                    <a:pt x="1368" y="5109"/>
                    <a:pt x="1354" y="5112"/>
                  </a:cubicBezTo>
                  <a:cubicBezTo>
                    <a:pt x="1270" y="5128"/>
                    <a:pt x="1187" y="5165"/>
                    <a:pt x="1105" y="5192"/>
                  </a:cubicBezTo>
                  <a:cubicBezTo>
                    <a:pt x="1022" y="5221"/>
                    <a:pt x="935" y="5247"/>
                    <a:pt x="848" y="5266"/>
                  </a:cubicBezTo>
                  <a:cubicBezTo>
                    <a:pt x="707" y="5296"/>
                    <a:pt x="536" y="5303"/>
                    <a:pt x="451" y="5181"/>
                  </a:cubicBezTo>
                  <a:cubicBezTo>
                    <a:pt x="398" y="5105"/>
                    <a:pt x="393" y="5005"/>
                    <a:pt x="394" y="4919"/>
                  </a:cubicBezTo>
                  <a:cubicBezTo>
                    <a:pt x="395" y="4788"/>
                    <a:pt x="421" y="4657"/>
                    <a:pt x="452" y="4531"/>
                  </a:cubicBezTo>
                  <a:cubicBezTo>
                    <a:pt x="485" y="4397"/>
                    <a:pt x="529" y="4266"/>
                    <a:pt x="579" y="4137"/>
                  </a:cubicBezTo>
                  <a:cubicBezTo>
                    <a:pt x="625" y="4015"/>
                    <a:pt x="685" y="3896"/>
                    <a:pt x="727" y="3773"/>
                  </a:cubicBezTo>
                  <a:cubicBezTo>
                    <a:pt x="733" y="3755"/>
                    <a:pt x="702" y="3747"/>
                    <a:pt x="692" y="3763"/>
                  </a:cubicBezTo>
                  <a:close/>
                  <a:moveTo>
                    <a:pt x="1564" y="5091"/>
                  </a:moveTo>
                  <a:cubicBezTo>
                    <a:pt x="1634" y="5073"/>
                    <a:pt x="1703" y="5057"/>
                    <a:pt x="1772" y="5036"/>
                  </a:cubicBezTo>
                  <a:cubicBezTo>
                    <a:pt x="1784" y="5032"/>
                    <a:pt x="1780" y="5017"/>
                    <a:pt x="1769" y="5017"/>
                  </a:cubicBezTo>
                  <a:cubicBezTo>
                    <a:pt x="1692" y="5016"/>
                    <a:pt x="1623" y="5039"/>
                    <a:pt x="1552" y="5061"/>
                  </a:cubicBezTo>
                  <a:cubicBezTo>
                    <a:pt x="1531" y="5068"/>
                    <a:pt x="1541" y="5098"/>
                    <a:pt x="1564" y="5091"/>
                  </a:cubicBezTo>
                  <a:close/>
                  <a:moveTo>
                    <a:pt x="7047" y="3142"/>
                  </a:moveTo>
                  <a:cubicBezTo>
                    <a:pt x="7163" y="3222"/>
                    <a:pt x="7202" y="3329"/>
                    <a:pt x="7128" y="3446"/>
                  </a:cubicBezTo>
                  <a:cubicBezTo>
                    <a:pt x="7066" y="3542"/>
                    <a:pt x="6947" y="3613"/>
                    <a:pt x="6838" y="3664"/>
                  </a:cubicBezTo>
                  <a:cubicBezTo>
                    <a:pt x="6829" y="3668"/>
                    <a:pt x="6838" y="3680"/>
                    <a:pt x="6846" y="3678"/>
                  </a:cubicBezTo>
                  <a:cubicBezTo>
                    <a:pt x="6989" y="3646"/>
                    <a:pt x="7116" y="3561"/>
                    <a:pt x="7182" y="3443"/>
                  </a:cubicBezTo>
                  <a:cubicBezTo>
                    <a:pt x="7253" y="3318"/>
                    <a:pt x="7182" y="3198"/>
                    <a:pt x="7063" y="3125"/>
                  </a:cubicBezTo>
                  <a:cubicBezTo>
                    <a:pt x="7051" y="3118"/>
                    <a:pt x="7034" y="3133"/>
                    <a:pt x="7047" y="3142"/>
                  </a:cubicBezTo>
                  <a:close/>
                  <a:moveTo>
                    <a:pt x="7347" y="3459"/>
                  </a:moveTo>
                  <a:cubicBezTo>
                    <a:pt x="7336" y="3491"/>
                    <a:pt x="7312" y="3517"/>
                    <a:pt x="7290" y="3544"/>
                  </a:cubicBezTo>
                  <a:cubicBezTo>
                    <a:pt x="7285" y="3551"/>
                    <a:pt x="7290" y="3563"/>
                    <a:pt x="7300" y="3559"/>
                  </a:cubicBezTo>
                  <a:cubicBezTo>
                    <a:pt x="7347" y="3543"/>
                    <a:pt x="7373" y="3507"/>
                    <a:pt x="7386" y="3466"/>
                  </a:cubicBezTo>
                  <a:cubicBezTo>
                    <a:pt x="7394" y="3444"/>
                    <a:pt x="7354" y="3437"/>
                    <a:pt x="7347" y="3459"/>
                  </a:cubicBezTo>
                  <a:close/>
                  <a:moveTo>
                    <a:pt x="1801" y="210"/>
                  </a:moveTo>
                  <a:cubicBezTo>
                    <a:pt x="1812" y="193"/>
                    <a:pt x="1815" y="171"/>
                    <a:pt x="1821" y="153"/>
                  </a:cubicBezTo>
                  <a:cubicBezTo>
                    <a:pt x="1828" y="129"/>
                    <a:pt x="1839" y="107"/>
                    <a:pt x="1838" y="83"/>
                  </a:cubicBezTo>
                  <a:cubicBezTo>
                    <a:pt x="1837" y="70"/>
                    <a:pt x="1820" y="61"/>
                    <a:pt x="1807" y="69"/>
                  </a:cubicBezTo>
                  <a:cubicBezTo>
                    <a:pt x="1785" y="83"/>
                    <a:pt x="1774" y="106"/>
                    <a:pt x="1765" y="129"/>
                  </a:cubicBezTo>
                  <a:cubicBezTo>
                    <a:pt x="1756" y="149"/>
                    <a:pt x="1743" y="177"/>
                    <a:pt x="1746" y="199"/>
                  </a:cubicBezTo>
                  <a:cubicBezTo>
                    <a:pt x="1751" y="224"/>
                    <a:pt x="1786" y="234"/>
                    <a:pt x="1801" y="210"/>
                  </a:cubicBezTo>
                  <a:close/>
                  <a:moveTo>
                    <a:pt x="117" y="4926"/>
                  </a:moveTo>
                  <a:cubicBezTo>
                    <a:pt x="1" y="4941"/>
                    <a:pt x="16" y="5094"/>
                    <a:pt x="25" y="5167"/>
                  </a:cubicBezTo>
                  <a:cubicBezTo>
                    <a:pt x="40" y="5285"/>
                    <a:pt x="70" y="5395"/>
                    <a:pt x="156" y="5490"/>
                  </a:cubicBezTo>
                  <a:cubicBezTo>
                    <a:pt x="234" y="5574"/>
                    <a:pt x="345" y="5625"/>
                    <a:pt x="462" y="5651"/>
                  </a:cubicBezTo>
                  <a:cubicBezTo>
                    <a:pt x="523" y="5664"/>
                    <a:pt x="586" y="5669"/>
                    <a:pt x="649" y="5670"/>
                  </a:cubicBezTo>
                  <a:cubicBezTo>
                    <a:pt x="718" y="5671"/>
                    <a:pt x="797" y="5671"/>
                    <a:pt x="862" y="5647"/>
                  </a:cubicBezTo>
                  <a:cubicBezTo>
                    <a:pt x="877" y="5642"/>
                    <a:pt x="881" y="5616"/>
                    <a:pt x="860" y="5614"/>
                  </a:cubicBezTo>
                  <a:cubicBezTo>
                    <a:pt x="805" y="5609"/>
                    <a:pt x="749" y="5617"/>
                    <a:pt x="693" y="5618"/>
                  </a:cubicBezTo>
                  <a:cubicBezTo>
                    <a:pt x="635" y="5619"/>
                    <a:pt x="575" y="5614"/>
                    <a:pt x="518" y="5606"/>
                  </a:cubicBezTo>
                  <a:cubicBezTo>
                    <a:pt x="410" y="5590"/>
                    <a:pt x="310" y="5551"/>
                    <a:pt x="231" y="5483"/>
                  </a:cubicBezTo>
                  <a:cubicBezTo>
                    <a:pt x="143" y="5409"/>
                    <a:pt x="104" y="5304"/>
                    <a:pt x="88" y="5201"/>
                  </a:cubicBezTo>
                  <a:cubicBezTo>
                    <a:pt x="81" y="5155"/>
                    <a:pt x="74" y="5110"/>
                    <a:pt x="76" y="5063"/>
                  </a:cubicBezTo>
                  <a:cubicBezTo>
                    <a:pt x="78" y="5013"/>
                    <a:pt x="100" y="4983"/>
                    <a:pt x="131" y="4944"/>
                  </a:cubicBezTo>
                  <a:cubicBezTo>
                    <a:pt x="136" y="4936"/>
                    <a:pt x="127" y="4924"/>
                    <a:pt x="117" y="4926"/>
                  </a:cubicBezTo>
                  <a:close/>
                  <a:moveTo>
                    <a:pt x="3418" y="2202"/>
                  </a:moveTo>
                  <a:cubicBezTo>
                    <a:pt x="3580" y="2342"/>
                    <a:pt x="3776" y="2492"/>
                    <a:pt x="3994" y="2557"/>
                  </a:cubicBezTo>
                  <a:cubicBezTo>
                    <a:pt x="4005" y="2560"/>
                    <a:pt x="4014" y="2545"/>
                    <a:pt x="4004" y="2538"/>
                  </a:cubicBezTo>
                  <a:cubicBezTo>
                    <a:pt x="3910" y="2477"/>
                    <a:pt x="3807" y="2429"/>
                    <a:pt x="3712" y="2370"/>
                  </a:cubicBezTo>
                  <a:cubicBezTo>
                    <a:pt x="3617" y="2311"/>
                    <a:pt x="3528" y="2245"/>
                    <a:pt x="3445" y="2175"/>
                  </a:cubicBezTo>
                  <a:cubicBezTo>
                    <a:pt x="3426" y="2159"/>
                    <a:pt x="3399" y="2186"/>
                    <a:pt x="3418" y="2202"/>
                  </a:cubicBezTo>
                  <a:close/>
                  <a:moveTo>
                    <a:pt x="4144" y="2662"/>
                  </a:moveTo>
                  <a:cubicBezTo>
                    <a:pt x="4150" y="2679"/>
                    <a:pt x="4158" y="2699"/>
                    <a:pt x="4178" y="2706"/>
                  </a:cubicBezTo>
                  <a:cubicBezTo>
                    <a:pt x="4195" y="2712"/>
                    <a:pt x="4213" y="2697"/>
                    <a:pt x="4202" y="2682"/>
                  </a:cubicBezTo>
                  <a:cubicBezTo>
                    <a:pt x="4194" y="2671"/>
                    <a:pt x="4189" y="2662"/>
                    <a:pt x="4185" y="2650"/>
                  </a:cubicBezTo>
                  <a:cubicBezTo>
                    <a:pt x="4176" y="2627"/>
                    <a:pt x="4135" y="2639"/>
                    <a:pt x="4144" y="2662"/>
                  </a:cubicBezTo>
                  <a:close/>
                  <a:moveTo>
                    <a:pt x="2589" y="2431"/>
                  </a:moveTo>
                  <a:cubicBezTo>
                    <a:pt x="2571" y="2464"/>
                    <a:pt x="2564" y="2503"/>
                    <a:pt x="2556" y="2538"/>
                  </a:cubicBezTo>
                  <a:cubicBezTo>
                    <a:pt x="2547" y="2573"/>
                    <a:pt x="2535" y="2611"/>
                    <a:pt x="2538" y="2648"/>
                  </a:cubicBezTo>
                  <a:cubicBezTo>
                    <a:pt x="2539" y="2662"/>
                    <a:pt x="2560" y="2665"/>
                    <a:pt x="2568" y="2653"/>
                  </a:cubicBezTo>
                  <a:cubicBezTo>
                    <a:pt x="2589" y="2621"/>
                    <a:pt x="2596" y="2583"/>
                    <a:pt x="2604" y="2547"/>
                  </a:cubicBezTo>
                  <a:cubicBezTo>
                    <a:pt x="2612" y="2512"/>
                    <a:pt x="2623" y="2475"/>
                    <a:pt x="2625" y="2438"/>
                  </a:cubicBezTo>
                  <a:cubicBezTo>
                    <a:pt x="2625" y="2421"/>
                    <a:pt x="2596" y="2416"/>
                    <a:pt x="2589" y="2431"/>
                  </a:cubicBezTo>
                  <a:close/>
                  <a:moveTo>
                    <a:pt x="2460" y="521"/>
                  </a:moveTo>
                  <a:cubicBezTo>
                    <a:pt x="2500" y="629"/>
                    <a:pt x="2624" y="711"/>
                    <a:pt x="2720" y="778"/>
                  </a:cubicBezTo>
                  <a:cubicBezTo>
                    <a:pt x="2784" y="824"/>
                    <a:pt x="2851" y="865"/>
                    <a:pt x="2917" y="907"/>
                  </a:cubicBezTo>
                  <a:cubicBezTo>
                    <a:pt x="2969" y="939"/>
                    <a:pt x="3018" y="973"/>
                    <a:pt x="3074" y="996"/>
                  </a:cubicBezTo>
                  <a:cubicBezTo>
                    <a:pt x="3088" y="1003"/>
                    <a:pt x="3097" y="988"/>
                    <a:pt x="3088" y="979"/>
                  </a:cubicBezTo>
                  <a:cubicBezTo>
                    <a:pt x="3052" y="941"/>
                    <a:pt x="3004" y="914"/>
                    <a:pt x="2958" y="886"/>
                  </a:cubicBezTo>
                  <a:cubicBezTo>
                    <a:pt x="2896" y="848"/>
                    <a:pt x="2834" y="809"/>
                    <a:pt x="2774" y="769"/>
                  </a:cubicBezTo>
                  <a:cubicBezTo>
                    <a:pt x="2667" y="696"/>
                    <a:pt x="2551" y="617"/>
                    <a:pt x="2488" y="509"/>
                  </a:cubicBezTo>
                  <a:cubicBezTo>
                    <a:pt x="2479" y="494"/>
                    <a:pt x="2454" y="507"/>
                    <a:pt x="2460" y="521"/>
                  </a:cubicBezTo>
                  <a:close/>
                  <a:moveTo>
                    <a:pt x="3240" y="1093"/>
                  </a:moveTo>
                  <a:cubicBezTo>
                    <a:pt x="3253" y="1111"/>
                    <a:pt x="3267" y="1127"/>
                    <a:pt x="3282" y="1143"/>
                  </a:cubicBezTo>
                  <a:cubicBezTo>
                    <a:pt x="3297" y="1157"/>
                    <a:pt x="3314" y="1175"/>
                    <a:pt x="3336" y="1174"/>
                  </a:cubicBezTo>
                  <a:cubicBezTo>
                    <a:pt x="3342" y="1173"/>
                    <a:pt x="3349" y="1168"/>
                    <a:pt x="3348" y="1161"/>
                  </a:cubicBezTo>
                  <a:cubicBezTo>
                    <a:pt x="3345" y="1143"/>
                    <a:pt x="3329" y="1133"/>
                    <a:pt x="3315" y="1120"/>
                  </a:cubicBezTo>
                  <a:cubicBezTo>
                    <a:pt x="3300" y="1106"/>
                    <a:pt x="3286" y="1090"/>
                    <a:pt x="3272" y="1074"/>
                  </a:cubicBezTo>
                  <a:cubicBezTo>
                    <a:pt x="3257" y="1058"/>
                    <a:pt x="3226" y="1074"/>
                    <a:pt x="3240" y="1093"/>
                  </a:cubicBezTo>
                  <a:close/>
                  <a:moveTo>
                    <a:pt x="1880" y="1979"/>
                  </a:moveTo>
                  <a:cubicBezTo>
                    <a:pt x="1773" y="2077"/>
                    <a:pt x="1783" y="2213"/>
                    <a:pt x="1765" y="2340"/>
                  </a:cubicBezTo>
                  <a:cubicBezTo>
                    <a:pt x="1753" y="2421"/>
                    <a:pt x="1726" y="2502"/>
                    <a:pt x="1699" y="2580"/>
                  </a:cubicBezTo>
                  <a:cubicBezTo>
                    <a:pt x="1685" y="2622"/>
                    <a:pt x="1671" y="2664"/>
                    <a:pt x="1659" y="2707"/>
                  </a:cubicBezTo>
                  <a:cubicBezTo>
                    <a:pt x="1647" y="2748"/>
                    <a:pt x="1628" y="2797"/>
                    <a:pt x="1637" y="2840"/>
                  </a:cubicBezTo>
                  <a:cubicBezTo>
                    <a:pt x="1640" y="2854"/>
                    <a:pt x="1663" y="2862"/>
                    <a:pt x="1672" y="2846"/>
                  </a:cubicBezTo>
                  <a:cubicBezTo>
                    <a:pt x="1687" y="2817"/>
                    <a:pt x="1690" y="2784"/>
                    <a:pt x="1697" y="2752"/>
                  </a:cubicBezTo>
                  <a:cubicBezTo>
                    <a:pt x="1708" y="2710"/>
                    <a:pt x="1722" y="2668"/>
                    <a:pt x="1735" y="2626"/>
                  </a:cubicBezTo>
                  <a:cubicBezTo>
                    <a:pt x="1762" y="2543"/>
                    <a:pt x="1787" y="2460"/>
                    <a:pt x="1809" y="2375"/>
                  </a:cubicBezTo>
                  <a:cubicBezTo>
                    <a:pt x="1840" y="2255"/>
                    <a:pt x="1810" y="2100"/>
                    <a:pt x="1904" y="1998"/>
                  </a:cubicBezTo>
                  <a:cubicBezTo>
                    <a:pt x="1917" y="1984"/>
                    <a:pt x="1895" y="1966"/>
                    <a:pt x="1880" y="1979"/>
                  </a:cubicBezTo>
                  <a:close/>
                  <a:moveTo>
                    <a:pt x="1600" y="2971"/>
                  </a:moveTo>
                  <a:cubicBezTo>
                    <a:pt x="1597" y="2985"/>
                    <a:pt x="1589" y="2995"/>
                    <a:pt x="1581" y="3006"/>
                  </a:cubicBezTo>
                  <a:cubicBezTo>
                    <a:pt x="1574" y="3018"/>
                    <a:pt x="1560" y="3032"/>
                    <a:pt x="1566" y="3046"/>
                  </a:cubicBezTo>
                  <a:cubicBezTo>
                    <a:pt x="1569" y="3051"/>
                    <a:pt x="1574" y="3054"/>
                    <a:pt x="1580" y="3052"/>
                  </a:cubicBezTo>
                  <a:cubicBezTo>
                    <a:pt x="1597" y="3049"/>
                    <a:pt x="1607" y="3028"/>
                    <a:pt x="1614" y="3017"/>
                  </a:cubicBezTo>
                  <a:cubicBezTo>
                    <a:pt x="1623" y="3005"/>
                    <a:pt x="1630" y="2992"/>
                    <a:pt x="1633" y="2978"/>
                  </a:cubicBezTo>
                  <a:cubicBezTo>
                    <a:pt x="1636" y="2958"/>
                    <a:pt x="1603" y="2952"/>
                    <a:pt x="1600" y="2971"/>
                  </a:cubicBezTo>
                  <a:close/>
                  <a:moveTo>
                    <a:pt x="2299" y="26"/>
                  </a:moveTo>
                  <a:lnTo>
                    <a:pt x="4555" y="1650"/>
                  </a:lnTo>
                  <a:lnTo>
                    <a:pt x="6812" y="3274"/>
                  </a:lnTo>
                  <a:cubicBezTo>
                    <a:pt x="6849" y="3300"/>
                    <a:pt x="6855" y="3348"/>
                    <a:pt x="6825" y="3380"/>
                  </a:cubicBezTo>
                  <a:cubicBezTo>
                    <a:pt x="6815" y="3392"/>
                    <a:pt x="6801" y="3400"/>
                    <a:pt x="6785" y="3405"/>
                  </a:cubicBezTo>
                  <a:lnTo>
                    <a:pt x="6785" y="3405"/>
                  </a:lnTo>
                  <a:lnTo>
                    <a:pt x="5959" y="3644"/>
                  </a:lnTo>
                  <a:lnTo>
                    <a:pt x="5412" y="3803"/>
                  </a:lnTo>
                  <a:lnTo>
                    <a:pt x="4864" y="3962"/>
                  </a:lnTo>
                  <a:lnTo>
                    <a:pt x="4317" y="4120"/>
                  </a:lnTo>
                  <a:lnTo>
                    <a:pt x="3769" y="4279"/>
                  </a:lnTo>
                  <a:lnTo>
                    <a:pt x="3222" y="4437"/>
                  </a:lnTo>
                  <a:lnTo>
                    <a:pt x="2674" y="4596"/>
                  </a:lnTo>
                  <a:lnTo>
                    <a:pt x="2127" y="4754"/>
                  </a:lnTo>
                  <a:lnTo>
                    <a:pt x="1579" y="4912"/>
                  </a:lnTo>
                  <a:lnTo>
                    <a:pt x="776" y="5145"/>
                  </a:lnTo>
                  <a:cubicBezTo>
                    <a:pt x="731" y="5158"/>
                    <a:pt x="683" y="5136"/>
                    <a:pt x="668" y="5096"/>
                  </a:cubicBezTo>
                  <a:cubicBezTo>
                    <a:pt x="662" y="5079"/>
                    <a:pt x="663" y="5063"/>
                    <a:pt x="669" y="5047"/>
                  </a:cubicBezTo>
                  <a:lnTo>
                    <a:pt x="1414" y="2558"/>
                  </a:lnTo>
                  <a:lnTo>
                    <a:pt x="2162" y="65"/>
                  </a:lnTo>
                  <a:cubicBezTo>
                    <a:pt x="2174" y="25"/>
                    <a:pt x="2220" y="0"/>
                    <a:pt x="2267" y="12"/>
                  </a:cubicBezTo>
                  <a:cubicBezTo>
                    <a:pt x="2279" y="14"/>
                    <a:pt x="2290" y="19"/>
                    <a:pt x="2299" y="2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7" name="Google Shape;537;p39"/>
          <p:cNvSpPr txBox="1">
            <a:spLocks noGrp="1"/>
          </p:cNvSpPr>
          <p:nvPr>
            <p:ph type="title" idx="2"/>
          </p:nvPr>
        </p:nvSpPr>
        <p:spPr>
          <a:xfrm>
            <a:off x="1993476" y="1795925"/>
            <a:ext cx="2197500" cy="357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0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38" name="Google Shape;538;p39"/>
          <p:cNvSpPr txBox="1">
            <a:spLocks noGrp="1"/>
          </p:cNvSpPr>
          <p:nvPr>
            <p:ph type="title" idx="3"/>
          </p:nvPr>
        </p:nvSpPr>
        <p:spPr>
          <a:xfrm>
            <a:off x="1993557" y="2153825"/>
            <a:ext cx="2578500" cy="572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b="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39" name="Google Shape;539;p39"/>
          <p:cNvSpPr/>
          <p:nvPr/>
        </p:nvSpPr>
        <p:spPr>
          <a:xfrm>
            <a:off x="713219" y="1690925"/>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9"/>
          <p:cNvSpPr txBox="1"/>
          <p:nvPr/>
        </p:nvSpPr>
        <p:spPr>
          <a:xfrm>
            <a:off x="801569" y="1937975"/>
            <a:ext cx="1000200" cy="6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chemeClr val="dk2"/>
                </a:solidFill>
                <a:latin typeface="Satisfy"/>
                <a:ea typeface="Satisfy"/>
                <a:cs typeface="Satisfy"/>
                <a:sym typeface="Satisfy"/>
              </a:rPr>
              <a:t>01</a:t>
            </a:r>
            <a:endParaRPr sz="5000" b="1" i="0" u="none" strike="noStrike" cap="none">
              <a:solidFill>
                <a:schemeClr val="dk2"/>
              </a:solidFill>
              <a:latin typeface="Satisfy"/>
              <a:ea typeface="Satisfy"/>
              <a:cs typeface="Satisfy"/>
              <a:sym typeface="Satisfy"/>
            </a:endParaRPr>
          </a:p>
        </p:txBody>
      </p:sp>
      <p:sp>
        <p:nvSpPr>
          <p:cNvPr id="541" name="Google Shape;541;p39"/>
          <p:cNvSpPr/>
          <p:nvPr/>
        </p:nvSpPr>
        <p:spPr>
          <a:xfrm>
            <a:off x="713219" y="321715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9"/>
          <p:cNvSpPr txBox="1"/>
          <p:nvPr/>
        </p:nvSpPr>
        <p:spPr>
          <a:xfrm>
            <a:off x="801569" y="3464200"/>
            <a:ext cx="1000200" cy="6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chemeClr val="dk2"/>
                </a:solidFill>
                <a:latin typeface="Satisfy"/>
                <a:ea typeface="Satisfy"/>
                <a:cs typeface="Satisfy"/>
                <a:sym typeface="Satisfy"/>
              </a:rPr>
              <a:t>03</a:t>
            </a:r>
            <a:endParaRPr sz="5000" b="1" i="0" u="none" strike="noStrike" cap="none">
              <a:solidFill>
                <a:schemeClr val="dk2"/>
              </a:solidFill>
              <a:latin typeface="Satisfy"/>
              <a:ea typeface="Satisfy"/>
              <a:cs typeface="Satisfy"/>
              <a:sym typeface="Satisfy"/>
            </a:endParaRPr>
          </a:p>
        </p:txBody>
      </p:sp>
      <p:sp>
        <p:nvSpPr>
          <p:cNvPr id="543" name="Google Shape;543;p39"/>
          <p:cNvSpPr/>
          <p:nvPr/>
        </p:nvSpPr>
        <p:spPr>
          <a:xfrm>
            <a:off x="4571994" y="321715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9"/>
          <p:cNvSpPr txBox="1"/>
          <p:nvPr/>
        </p:nvSpPr>
        <p:spPr>
          <a:xfrm>
            <a:off x="4660344" y="3464200"/>
            <a:ext cx="1000200" cy="6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chemeClr val="dk2"/>
                </a:solidFill>
                <a:latin typeface="Satisfy"/>
                <a:ea typeface="Satisfy"/>
                <a:cs typeface="Satisfy"/>
                <a:sym typeface="Satisfy"/>
              </a:rPr>
              <a:t>04</a:t>
            </a:r>
            <a:endParaRPr sz="5000" b="1" i="0" u="none" strike="noStrike" cap="none">
              <a:solidFill>
                <a:schemeClr val="dk2"/>
              </a:solidFill>
              <a:latin typeface="Satisfy"/>
              <a:ea typeface="Satisfy"/>
              <a:cs typeface="Satisfy"/>
              <a:sym typeface="Satisfy"/>
            </a:endParaRPr>
          </a:p>
        </p:txBody>
      </p:sp>
      <p:sp>
        <p:nvSpPr>
          <p:cNvPr id="545" name="Google Shape;545;p39"/>
          <p:cNvSpPr/>
          <p:nvPr/>
        </p:nvSpPr>
        <p:spPr>
          <a:xfrm>
            <a:off x="4571994" y="1690925"/>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9"/>
          <p:cNvSpPr txBox="1"/>
          <p:nvPr/>
        </p:nvSpPr>
        <p:spPr>
          <a:xfrm>
            <a:off x="4660344" y="1937975"/>
            <a:ext cx="1000200" cy="6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 sz="5000" b="1" i="0" u="none" strike="noStrike" cap="none">
                <a:solidFill>
                  <a:schemeClr val="dk2"/>
                </a:solidFill>
                <a:latin typeface="Satisfy"/>
                <a:ea typeface="Satisfy"/>
                <a:cs typeface="Satisfy"/>
                <a:sym typeface="Satisfy"/>
              </a:rPr>
              <a:t>02</a:t>
            </a:r>
            <a:endParaRPr sz="5000" b="1" i="0" u="none" strike="noStrike" cap="none">
              <a:solidFill>
                <a:schemeClr val="dk2"/>
              </a:solidFill>
              <a:latin typeface="Satisfy"/>
              <a:ea typeface="Satisfy"/>
              <a:cs typeface="Satisfy"/>
              <a:sym typeface="Satisfy"/>
            </a:endParaRPr>
          </a:p>
        </p:txBody>
      </p:sp>
      <p:sp>
        <p:nvSpPr>
          <p:cNvPr id="547" name="Google Shape;547;p39"/>
          <p:cNvSpPr txBox="1">
            <a:spLocks noGrp="1"/>
          </p:cNvSpPr>
          <p:nvPr>
            <p:ph type="title" idx="4"/>
          </p:nvPr>
        </p:nvSpPr>
        <p:spPr>
          <a:xfrm>
            <a:off x="5852151" y="1795925"/>
            <a:ext cx="2197500" cy="357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0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48" name="Google Shape;548;p39"/>
          <p:cNvSpPr txBox="1">
            <a:spLocks noGrp="1"/>
          </p:cNvSpPr>
          <p:nvPr>
            <p:ph type="title" idx="5"/>
          </p:nvPr>
        </p:nvSpPr>
        <p:spPr>
          <a:xfrm>
            <a:off x="5852232" y="2153825"/>
            <a:ext cx="2578500" cy="572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b="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49" name="Google Shape;549;p39"/>
          <p:cNvSpPr txBox="1">
            <a:spLocks noGrp="1"/>
          </p:cNvSpPr>
          <p:nvPr>
            <p:ph type="title" idx="6"/>
          </p:nvPr>
        </p:nvSpPr>
        <p:spPr>
          <a:xfrm>
            <a:off x="1993476" y="3322150"/>
            <a:ext cx="2197500" cy="357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0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50" name="Google Shape;550;p39"/>
          <p:cNvSpPr txBox="1">
            <a:spLocks noGrp="1"/>
          </p:cNvSpPr>
          <p:nvPr>
            <p:ph type="title" idx="7"/>
          </p:nvPr>
        </p:nvSpPr>
        <p:spPr>
          <a:xfrm>
            <a:off x="1993557" y="3680050"/>
            <a:ext cx="2578500" cy="572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b="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51" name="Google Shape;551;p39"/>
          <p:cNvSpPr txBox="1">
            <a:spLocks noGrp="1"/>
          </p:cNvSpPr>
          <p:nvPr>
            <p:ph type="title" idx="8"/>
          </p:nvPr>
        </p:nvSpPr>
        <p:spPr>
          <a:xfrm>
            <a:off x="5852151" y="3322150"/>
            <a:ext cx="2197500" cy="357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0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52" name="Google Shape;552;p39"/>
          <p:cNvSpPr txBox="1">
            <a:spLocks noGrp="1"/>
          </p:cNvSpPr>
          <p:nvPr>
            <p:ph type="title" idx="9"/>
          </p:nvPr>
        </p:nvSpPr>
        <p:spPr>
          <a:xfrm>
            <a:off x="5852232" y="3680050"/>
            <a:ext cx="2578500" cy="572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b="0">
                <a:latin typeface="Raleway"/>
                <a:ea typeface="Raleway"/>
                <a:cs typeface="Raleway"/>
                <a:sym typeface="Raleway"/>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553"/>
        <p:cNvGrpSpPr/>
        <p:nvPr/>
      </p:nvGrpSpPr>
      <p:grpSpPr>
        <a:xfrm>
          <a:off x="0" y="0"/>
          <a:ext cx="0" cy="0"/>
          <a:chOff x="0" y="0"/>
          <a:chExt cx="0" cy="0"/>
        </a:xfrm>
      </p:grpSpPr>
      <p:sp>
        <p:nvSpPr>
          <p:cNvPr id="554" name="Google Shape;554;p40"/>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55" name="Google Shape;555;p40"/>
          <p:cNvSpPr txBox="1">
            <a:spLocks noGrp="1"/>
          </p:cNvSpPr>
          <p:nvPr>
            <p:ph type="subTitle" idx="1"/>
          </p:nvPr>
        </p:nvSpPr>
        <p:spPr>
          <a:xfrm>
            <a:off x="798150" y="2908525"/>
            <a:ext cx="17100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56" name="Google Shape;556;p40"/>
          <p:cNvSpPr txBox="1">
            <a:spLocks noGrp="1"/>
          </p:cNvSpPr>
          <p:nvPr>
            <p:ph type="subTitle" idx="2"/>
          </p:nvPr>
        </p:nvSpPr>
        <p:spPr>
          <a:xfrm>
            <a:off x="798150" y="3258625"/>
            <a:ext cx="1710000" cy="1137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57" name="Google Shape;557;p40"/>
          <p:cNvSpPr txBox="1">
            <a:spLocks noGrp="1"/>
          </p:cNvSpPr>
          <p:nvPr>
            <p:ph type="subTitle" idx="3"/>
          </p:nvPr>
        </p:nvSpPr>
        <p:spPr>
          <a:xfrm>
            <a:off x="2743112" y="2908525"/>
            <a:ext cx="17100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58" name="Google Shape;558;p40"/>
          <p:cNvSpPr txBox="1">
            <a:spLocks noGrp="1"/>
          </p:cNvSpPr>
          <p:nvPr>
            <p:ph type="subTitle" idx="4"/>
          </p:nvPr>
        </p:nvSpPr>
        <p:spPr>
          <a:xfrm>
            <a:off x="2743142" y="3258625"/>
            <a:ext cx="1710000" cy="1137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59" name="Google Shape;559;p40"/>
          <p:cNvSpPr txBox="1">
            <a:spLocks noGrp="1"/>
          </p:cNvSpPr>
          <p:nvPr>
            <p:ph type="subTitle" idx="5"/>
          </p:nvPr>
        </p:nvSpPr>
        <p:spPr>
          <a:xfrm>
            <a:off x="4688113" y="2908525"/>
            <a:ext cx="17100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60" name="Google Shape;560;p40"/>
          <p:cNvSpPr txBox="1">
            <a:spLocks noGrp="1"/>
          </p:cNvSpPr>
          <p:nvPr>
            <p:ph type="subTitle" idx="6"/>
          </p:nvPr>
        </p:nvSpPr>
        <p:spPr>
          <a:xfrm>
            <a:off x="4688133" y="3258625"/>
            <a:ext cx="1710000" cy="1137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61" name="Google Shape;561;p40"/>
          <p:cNvSpPr txBox="1">
            <a:spLocks noGrp="1"/>
          </p:cNvSpPr>
          <p:nvPr>
            <p:ph type="subTitle" idx="7"/>
          </p:nvPr>
        </p:nvSpPr>
        <p:spPr>
          <a:xfrm>
            <a:off x="6633125" y="2908525"/>
            <a:ext cx="17100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62" name="Google Shape;562;p40"/>
          <p:cNvSpPr txBox="1">
            <a:spLocks noGrp="1"/>
          </p:cNvSpPr>
          <p:nvPr>
            <p:ph type="subTitle" idx="8"/>
          </p:nvPr>
        </p:nvSpPr>
        <p:spPr>
          <a:xfrm>
            <a:off x="6633125" y="3258625"/>
            <a:ext cx="1710000" cy="1137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63" name="Google Shape;563;p40"/>
          <p:cNvSpPr/>
          <p:nvPr/>
        </p:nvSpPr>
        <p:spPr>
          <a:xfrm>
            <a:off x="1064694" y="165790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0"/>
          <p:cNvSpPr/>
          <p:nvPr/>
        </p:nvSpPr>
        <p:spPr>
          <a:xfrm>
            <a:off x="3009688" y="165790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0"/>
          <p:cNvSpPr/>
          <p:nvPr/>
        </p:nvSpPr>
        <p:spPr>
          <a:xfrm>
            <a:off x="4954681" y="165790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0"/>
          <p:cNvSpPr/>
          <p:nvPr/>
        </p:nvSpPr>
        <p:spPr>
          <a:xfrm>
            <a:off x="6899675" y="1657900"/>
            <a:ext cx="1176900" cy="114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0"/>
          <p:cNvSpPr/>
          <p:nvPr/>
        </p:nvSpPr>
        <p:spPr>
          <a:xfrm>
            <a:off x="8076577" y="-825151"/>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0"/>
          <p:cNvSpPr/>
          <p:nvPr/>
        </p:nvSpPr>
        <p:spPr>
          <a:xfrm rot="-5400000">
            <a:off x="1121" y="3943868"/>
            <a:ext cx="1209264" cy="1211503"/>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69" name="Google Shape;569;p40"/>
          <p:cNvSpPr/>
          <p:nvPr/>
        </p:nvSpPr>
        <p:spPr>
          <a:xfrm rot="-5400000">
            <a:off x="1003818" y="1526443"/>
            <a:ext cx="707666" cy="743099"/>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0"/>
          <p:cNvSpPr/>
          <p:nvPr/>
        </p:nvSpPr>
        <p:spPr>
          <a:xfrm rot="-5400000">
            <a:off x="2925118" y="1526443"/>
            <a:ext cx="707666" cy="743099"/>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0"/>
          <p:cNvSpPr/>
          <p:nvPr/>
        </p:nvSpPr>
        <p:spPr>
          <a:xfrm rot="-5400000">
            <a:off x="4896268" y="1526443"/>
            <a:ext cx="707666" cy="743099"/>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0"/>
          <p:cNvSpPr/>
          <p:nvPr/>
        </p:nvSpPr>
        <p:spPr>
          <a:xfrm rot="-5400000">
            <a:off x="6817568" y="1526443"/>
            <a:ext cx="707666" cy="743099"/>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dk2"/>
        </a:solidFill>
        <a:effectLst/>
      </p:bgPr>
    </p:bg>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4572000" y="1765350"/>
            <a:ext cx="3847800" cy="695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000"/>
              <a:buNone/>
              <a:defRPr sz="3600"/>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24" name="Google Shape;24;p23"/>
          <p:cNvSpPr/>
          <p:nvPr/>
        </p:nvSpPr>
        <p:spPr>
          <a:xfrm>
            <a:off x="0" y="3467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 name="Google Shape;25;p23"/>
          <p:cNvGrpSpPr/>
          <p:nvPr/>
        </p:nvGrpSpPr>
        <p:grpSpPr>
          <a:xfrm>
            <a:off x="8103596" y="4247000"/>
            <a:ext cx="659509" cy="741500"/>
            <a:chOff x="8103596" y="4247000"/>
            <a:chExt cx="659509" cy="741500"/>
          </a:xfrm>
        </p:grpSpPr>
        <p:sp>
          <p:nvSpPr>
            <p:cNvPr id="26" name="Google Shape;26;p23"/>
            <p:cNvSpPr/>
            <p:nvPr/>
          </p:nvSpPr>
          <p:spPr>
            <a:xfrm>
              <a:off x="8138569" y="4291272"/>
              <a:ext cx="624536" cy="692649"/>
            </a:xfrm>
            <a:custGeom>
              <a:avLst/>
              <a:gdLst/>
              <a:ahLst/>
              <a:cxnLst/>
              <a:rect l="l" t="t" r="r" b="b"/>
              <a:pathLst>
                <a:path w="4768" h="5288" extrusionOk="0">
                  <a:moveTo>
                    <a:pt x="2366" y="2598"/>
                  </a:moveTo>
                  <a:lnTo>
                    <a:pt x="3200" y="1894"/>
                  </a:lnTo>
                  <a:lnTo>
                    <a:pt x="2814" y="2844"/>
                  </a:lnTo>
                  <a:close/>
                  <a:moveTo>
                    <a:pt x="2816" y="3059"/>
                  </a:moveTo>
                  <a:lnTo>
                    <a:pt x="2155" y="2698"/>
                  </a:lnTo>
                  <a:cubicBezTo>
                    <a:pt x="2109" y="2673"/>
                    <a:pt x="2093" y="2616"/>
                    <a:pt x="2118" y="2570"/>
                  </a:cubicBezTo>
                  <a:cubicBezTo>
                    <a:pt x="2123" y="2560"/>
                    <a:pt x="2131" y="2550"/>
                    <a:pt x="2140" y="2543"/>
                  </a:cubicBezTo>
                  <a:lnTo>
                    <a:pt x="3370" y="1504"/>
                  </a:lnTo>
                  <a:cubicBezTo>
                    <a:pt x="3409" y="1470"/>
                    <a:pt x="3469" y="1476"/>
                    <a:pt x="3503" y="1516"/>
                  </a:cubicBezTo>
                  <a:cubicBezTo>
                    <a:pt x="3527" y="1544"/>
                    <a:pt x="3531" y="1584"/>
                    <a:pt x="3516" y="1616"/>
                  </a:cubicBezTo>
                  <a:lnTo>
                    <a:pt x="2948" y="3012"/>
                  </a:lnTo>
                  <a:cubicBezTo>
                    <a:pt x="2928" y="3060"/>
                    <a:pt x="2874" y="3084"/>
                    <a:pt x="2826" y="3064"/>
                  </a:cubicBezTo>
                  <a:cubicBezTo>
                    <a:pt x="2823" y="3063"/>
                    <a:pt x="2819" y="3061"/>
                    <a:pt x="2816" y="3059"/>
                  </a:cubicBezTo>
                  <a:close/>
                  <a:moveTo>
                    <a:pt x="44" y="3004"/>
                  </a:moveTo>
                  <a:lnTo>
                    <a:pt x="3840" y="24"/>
                  </a:lnTo>
                  <a:cubicBezTo>
                    <a:pt x="3857" y="10"/>
                    <a:pt x="3880" y="1"/>
                    <a:pt x="3904" y="2"/>
                  </a:cubicBezTo>
                  <a:cubicBezTo>
                    <a:pt x="4110" y="9"/>
                    <a:pt x="4285" y="58"/>
                    <a:pt x="4427" y="153"/>
                  </a:cubicBezTo>
                  <a:cubicBezTo>
                    <a:pt x="4572" y="248"/>
                    <a:pt x="4682" y="386"/>
                    <a:pt x="4757" y="566"/>
                  </a:cubicBezTo>
                  <a:lnTo>
                    <a:pt x="4757" y="566"/>
                  </a:lnTo>
                  <a:cubicBezTo>
                    <a:pt x="4765" y="586"/>
                    <a:pt x="4767" y="608"/>
                    <a:pt x="4760" y="631"/>
                  </a:cubicBezTo>
                  <a:lnTo>
                    <a:pt x="3313" y="5219"/>
                  </a:lnTo>
                  <a:cubicBezTo>
                    <a:pt x="3303" y="5259"/>
                    <a:pt x="3266" y="5288"/>
                    <a:pt x="3222" y="5288"/>
                  </a:cubicBezTo>
                  <a:cubicBezTo>
                    <a:pt x="3042" y="5286"/>
                    <a:pt x="2864" y="5239"/>
                    <a:pt x="2687" y="5146"/>
                  </a:cubicBezTo>
                  <a:cubicBezTo>
                    <a:pt x="2517" y="5057"/>
                    <a:pt x="2349" y="4924"/>
                    <a:pt x="2183" y="4748"/>
                  </a:cubicBezTo>
                  <a:cubicBezTo>
                    <a:pt x="2158" y="4724"/>
                    <a:pt x="2149" y="4687"/>
                    <a:pt x="2160" y="4652"/>
                  </a:cubicBezTo>
                  <a:lnTo>
                    <a:pt x="2411" y="3877"/>
                  </a:lnTo>
                  <a:lnTo>
                    <a:pt x="1527" y="3399"/>
                  </a:lnTo>
                  <a:lnTo>
                    <a:pt x="886" y="3920"/>
                  </a:lnTo>
                  <a:lnTo>
                    <a:pt x="886" y="3920"/>
                  </a:lnTo>
                  <a:cubicBezTo>
                    <a:pt x="858" y="3943"/>
                    <a:pt x="817" y="3948"/>
                    <a:pt x="783" y="3930"/>
                  </a:cubicBezTo>
                  <a:cubicBezTo>
                    <a:pt x="571" y="3818"/>
                    <a:pt x="401" y="3694"/>
                    <a:pt x="272" y="3558"/>
                  </a:cubicBezTo>
                  <a:cubicBezTo>
                    <a:pt x="142" y="3420"/>
                    <a:pt x="56" y="3270"/>
                    <a:pt x="13" y="3107"/>
                  </a:cubicBezTo>
                  <a:cubicBezTo>
                    <a:pt x="1" y="3071"/>
                    <a:pt x="12" y="3030"/>
                    <a:pt x="44" y="3004"/>
                  </a:cubicBezTo>
                  <a:close/>
                  <a:moveTo>
                    <a:pt x="3932" y="191"/>
                  </a:moveTo>
                  <a:lnTo>
                    <a:pt x="210" y="3113"/>
                  </a:lnTo>
                  <a:cubicBezTo>
                    <a:pt x="250" y="3224"/>
                    <a:pt x="315" y="3330"/>
                    <a:pt x="409" y="3430"/>
                  </a:cubicBezTo>
                  <a:cubicBezTo>
                    <a:pt x="511" y="3538"/>
                    <a:pt x="648" y="3639"/>
                    <a:pt x="816" y="3734"/>
                  </a:cubicBezTo>
                  <a:lnTo>
                    <a:pt x="1457" y="3213"/>
                  </a:lnTo>
                  <a:cubicBezTo>
                    <a:pt x="1488" y="3189"/>
                    <a:pt x="1529" y="3186"/>
                    <a:pt x="1561" y="3203"/>
                  </a:cubicBezTo>
                  <a:lnTo>
                    <a:pt x="1561" y="3203"/>
                  </a:lnTo>
                  <a:lnTo>
                    <a:pt x="2569" y="3748"/>
                  </a:lnTo>
                  <a:cubicBezTo>
                    <a:pt x="2612" y="3772"/>
                    <a:pt x="2630" y="3823"/>
                    <a:pt x="2611" y="3867"/>
                  </a:cubicBezTo>
                  <a:lnTo>
                    <a:pt x="2355" y="4657"/>
                  </a:lnTo>
                  <a:cubicBezTo>
                    <a:pt x="2495" y="4799"/>
                    <a:pt x="2635" y="4906"/>
                    <a:pt x="2775" y="4980"/>
                  </a:cubicBezTo>
                  <a:cubicBezTo>
                    <a:pt x="2901" y="5047"/>
                    <a:pt x="3028" y="5085"/>
                    <a:pt x="3155" y="5096"/>
                  </a:cubicBezTo>
                  <a:lnTo>
                    <a:pt x="4571" y="608"/>
                  </a:lnTo>
                  <a:cubicBezTo>
                    <a:pt x="4510" y="478"/>
                    <a:pt x="4428" y="379"/>
                    <a:pt x="4324" y="310"/>
                  </a:cubicBezTo>
                  <a:cubicBezTo>
                    <a:pt x="4218" y="240"/>
                    <a:pt x="4087" y="201"/>
                    <a:pt x="3932" y="19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3"/>
            <p:cNvSpPr/>
            <p:nvPr/>
          </p:nvSpPr>
          <p:spPr>
            <a:xfrm>
              <a:off x="8242309" y="4247000"/>
              <a:ext cx="386144" cy="310172"/>
            </a:xfrm>
            <a:custGeom>
              <a:avLst/>
              <a:gdLst/>
              <a:ahLst/>
              <a:cxnLst/>
              <a:rect l="l" t="t" r="r" b="b"/>
              <a:pathLst>
                <a:path w="2948" h="2368" extrusionOk="0">
                  <a:moveTo>
                    <a:pt x="23" y="2278"/>
                  </a:moveTo>
                  <a:cubicBezTo>
                    <a:pt x="47" y="2240"/>
                    <a:pt x="71" y="2199"/>
                    <a:pt x="101" y="2165"/>
                  </a:cubicBezTo>
                  <a:cubicBezTo>
                    <a:pt x="136" y="2125"/>
                    <a:pt x="173" y="2089"/>
                    <a:pt x="214" y="2054"/>
                  </a:cubicBezTo>
                  <a:cubicBezTo>
                    <a:pt x="859" y="1515"/>
                    <a:pt x="1581" y="1011"/>
                    <a:pt x="2240" y="489"/>
                  </a:cubicBezTo>
                  <a:cubicBezTo>
                    <a:pt x="2403" y="361"/>
                    <a:pt x="2555" y="219"/>
                    <a:pt x="2725" y="101"/>
                  </a:cubicBezTo>
                  <a:cubicBezTo>
                    <a:pt x="2770" y="70"/>
                    <a:pt x="2809" y="34"/>
                    <a:pt x="2863" y="16"/>
                  </a:cubicBezTo>
                  <a:cubicBezTo>
                    <a:pt x="2906" y="1"/>
                    <a:pt x="2947" y="42"/>
                    <a:pt x="2930" y="85"/>
                  </a:cubicBezTo>
                  <a:cubicBezTo>
                    <a:pt x="2912" y="133"/>
                    <a:pt x="2879" y="169"/>
                    <a:pt x="2845" y="207"/>
                  </a:cubicBezTo>
                  <a:cubicBezTo>
                    <a:pt x="2806" y="251"/>
                    <a:pt x="2769" y="292"/>
                    <a:pt x="2727" y="334"/>
                  </a:cubicBezTo>
                  <a:cubicBezTo>
                    <a:pt x="2653" y="405"/>
                    <a:pt x="2572" y="470"/>
                    <a:pt x="2492" y="534"/>
                  </a:cubicBezTo>
                  <a:cubicBezTo>
                    <a:pt x="1786" y="1103"/>
                    <a:pt x="959" y="1752"/>
                    <a:pt x="201" y="2251"/>
                  </a:cubicBezTo>
                  <a:cubicBezTo>
                    <a:pt x="159" y="2278"/>
                    <a:pt x="118" y="2303"/>
                    <a:pt x="79" y="2336"/>
                  </a:cubicBezTo>
                  <a:cubicBezTo>
                    <a:pt x="42" y="2367"/>
                    <a:pt x="1" y="2315"/>
                    <a:pt x="23" y="227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3"/>
            <p:cNvSpPr/>
            <p:nvPr/>
          </p:nvSpPr>
          <p:spPr>
            <a:xfrm>
              <a:off x="8605135" y="4721946"/>
              <a:ext cx="86319" cy="266554"/>
            </a:xfrm>
            <a:custGeom>
              <a:avLst/>
              <a:gdLst/>
              <a:ahLst/>
              <a:cxnLst/>
              <a:rect l="l" t="t" r="r" b="b"/>
              <a:pathLst>
                <a:path w="659" h="2035" extrusionOk="0">
                  <a:moveTo>
                    <a:pt x="4" y="1999"/>
                  </a:moveTo>
                  <a:cubicBezTo>
                    <a:pt x="3" y="1973"/>
                    <a:pt x="0" y="1946"/>
                    <a:pt x="3" y="1921"/>
                  </a:cubicBezTo>
                  <a:cubicBezTo>
                    <a:pt x="6" y="1890"/>
                    <a:pt x="12" y="1862"/>
                    <a:pt x="20" y="1833"/>
                  </a:cubicBezTo>
                  <a:cubicBezTo>
                    <a:pt x="147" y="1371"/>
                    <a:pt x="321" y="901"/>
                    <a:pt x="460" y="444"/>
                  </a:cubicBezTo>
                  <a:cubicBezTo>
                    <a:pt x="494" y="331"/>
                    <a:pt x="520" y="216"/>
                    <a:pt x="562" y="106"/>
                  </a:cubicBezTo>
                  <a:cubicBezTo>
                    <a:pt x="572" y="76"/>
                    <a:pt x="579" y="46"/>
                    <a:pt x="598" y="21"/>
                  </a:cubicBezTo>
                  <a:cubicBezTo>
                    <a:pt x="613" y="0"/>
                    <a:pt x="646" y="6"/>
                    <a:pt x="652" y="32"/>
                  </a:cubicBezTo>
                  <a:cubicBezTo>
                    <a:pt x="659" y="60"/>
                    <a:pt x="656" y="87"/>
                    <a:pt x="652" y="116"/>
                  </a:cubicBezTo>
                  <a:cubicBezTo>
                    <a:pt x="647" y="149"/>
                    <a:pt x="644" y="181"/>
                    <a:pt x="638" y="213"/>
                  </a:cubicBezTo>
                  <a:cubicBezTo>
                    <a:pt x="626" y="271"/>
                    <a:pt x="609" y="328"/>
                    <a:pt x="592" y="384"/>
                  </a:cubicBezTo>
                  <a:cubicBezTo>
                    <a:pt x="447" y="879"/>
                    <a:pt x="271" y="1450"/>
                    <a:pt x="77" y="1929"/>
                  </a:cubicBezTo>
                  <a:cubicBezTo>
                    <a:pt x="67" y="1955"/>
                    <a:pt x="55" y="1980"/>
                    <a:pt x="48" y="2007"/>
                  </a:cubicBezTo>
                  <a:cubicBezTo>
                    <a:pt x="41" y="2035"/>
                    <a:pt x="5" y="2023"/>
                    <a:pt x="4" y="199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3"/>
            <p:cNvSpPr/>
            <p:nvPr/>
          </p:nvSpPr>
          <p:spPr>
            <a:xfrm>
              <a:off x="8166338" y="4553109"/>
              <a:ext cx="70339" cy="54490"/>
            </a:xfrm>
            <a:custGeom>
              <a:avLst/>
              <a:gdLst/>
              <a:ahLst/>
              <a:cxnLst/>
              <a:rect l="l" t="t" r="r" b="b"/>
              <a:pathLst>
                <a:path w="537" h="416" extrusionOk="0">
                  <a:moveTo>
                    <a:pt x="495" y="133"/>
                  </a:moveTo>
                  <a:cubicBezTo>
                    <a:pt x="441" y="199"/>
                    <a:pt x="378" y="256"/>
                    <a:pt x="310" y="309"/>
                  </a:cubicBezTo>
                  <a:cubicBezTo>
                    <a:pt x="273" y="337"/>
                    <a:pt x="231" y="360"/>
                    <a:pt x="191" y="384"/>
                  </a:cubicBezTo>
                  <a:cubicBezTo>
                    <a:pt x="184" y="387"/>
                    <a:pt x="177" y="392"/>
                    <a:pt x="170" y="395"/>
                  </a:cubicBezTo>
                  <a:cubicBezTo>
                    <a:pt x="155" y="403"/>
                    <a:pt x="147" y="398"/>
                    <a:pt x="134" y="402"/>
                  </a:cubicBezTo>
                  <a:cubicBezTo>
                    <a:pt x="103" y="412"/>
                    <a:pt x="79" y="415"/>
                    <a:pt x="48" y="406"/>
                  </a:cubicBezTo>
                  <a:cubicBezTo>
                    <a:pt x="17" y="398"/>
                    <a:pt x="1" y="357"/>
                    <a:pt x="12" y="330"/>
                  </a:cubicBezTo>
                  <a:cubicBezTo>
                    <a:pt x="22" y="307"/>
                    <a:pt x="35" y="290"/>
                    <a:pt x="54" y="275"/>
                  </a:cubicBezTo>
                  <a:cubicBezTo>
                    <a:pt x="59" y="275"/>
                    <a:pt x="62" y="273"/>
                    <a:pt x="64" y="267"/>
                  </a:cubicBezTo>
                  <a:cubicBezTo>
                    <a:pt x="77" y="250"/>
                    <a:pt x="92" y="241"/>
                    <a:pt x="109" y="231"/>
                  </a:cubicBezTo>
                  <a:cubicBezTo>
                    <a:pt x="140" y="213"/>
                    <a:pt x="168" y="191"/>
                    <a:pt x="197" y="172"/>
                  </a:cubicBezTo>
                  <a:cubicBezTo>
                    <a:pt x="269" y="125"/>
                    <a:pt x="336" y="73"/>
                    <a:pt x="411" y="32"/>
                  </a:cubicBezTo>
                  <a:cubicBezTo>
                    <a:pt x="470" y="0"/>
                    <a:pt x="537" y="82"/>
                    <a:pt x="495" y="13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3"/>
            <p:cNvSpPr/>
            <p:nvPr/>
          </p:nvSpPr>
          <p:spPr>
            <a:xfrm>
              <a:off x="8103596" y="4724697"/>
              <a:ext cx="128889" cy="127841"/>
            </a:xfrm>
            <a:custGeom>
              <a:avLst/>
              <a:gdLst/>
              <a:ahLst/>
              <a:cxnLst/>
              <a:rect l="l" t="t" r="r" b="b"/>
              <a:pathLst>
                <a:path w="984" h="976" extrusionOk="0">
                  <a:moveTo>
                    <a:pt x="65" y="32"/>
                  </a:moveTo>
                  <a:cubicBezTo>
                    <a:pt x="83" y="85"/>
                    <a:pt x="112" y="129"/>
                    <a:pt x="137" y="178"/>
                  </a:cubicBezTo>
                  <a:cubicBezTo>
                    <a:pt x="160" y="224"/>
                    <a:pt x="189" y="268"/>
                    <a:pt x="220" y="310"/>
                  </a:cubicBezTo>
                  <a:cubicBezTo>
                    <a:pt x="281" y="393"/>
                    <a:pt x="360" y="467"/>
                    <a:pt x="437" y="534"/>
                  </a:cubicBezTo>
                  <a:cubicBezTo>
                    <a:pt x="518" y="606"/>
                    <a:pt x="606" y="668"/>
                    <a:pt x="698" y="726"/>
                  </a:cubicBezTo>
                  <a:cubicBezTo>
                    <a:pt x="790" y="783"/>
                    <a:pt x="890" y="832"/>
                    <a:pt x="962" y="916"/>
                  </a:cubicBezTo>
                  <a:cubicBezTo>
                    <a:pt x="984" y="941"/>
                    <a:pt x="956" y="975"/>
                    <a:pt x="928" y="973"/>
                  </a:cubicBezTo>
                  <a:cubicBezTo>
                    <a:pt x="813" y="963"/>
                    <a:pt x="714" y="897"/>
                    <a:pt x="620" y="837"/>
                  </a:cubicBezTo>
                  <a:cubicBezTo>
                    <a:pt x="523" y="777"/>
                    <a:pt x="432" y="706"/>
                    <a:pt x="348" y="630"/>
                  </a:cubicBezTo>
                  <a:cubicBezTo>
                    <a:pt x="304" y="590"/>
                    <a:pt x="261" y="548"/>
                    <a:pt x="225" y="503"/>
                  </a:cubicBezTo>
                  <a:cubicBezTo>
                    <a:pt x="191" y="458"/>
                    <a:pt x="160" y="411"/>
                    <a:pt x="131" y="364"/>
                  </a:cubicBezTo>
                  <a:cubicBezTo>
                    <a:pt x="100" y="315"/>
                    <a:pt x="74" y="265"/>
                    <a:pt x="51" y="212"/>
                  </a:cubicBezTo>
                  <a:cubicBezTo>
                    <a:pt x="29" y="161"/>
                    <a:pt x="21" y="101"/>
                    <a:pt x="8" y="47"/>
                  </a:cubicBezTo>
                  <a:cubicBezTo>
                    <a:pt x="0" y="13"/>
                    <a:pt x="55" y="1"/>
                    <a:pt x="65" y="3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 name="Google Shape;31;p23"/>
          <p:cNvGrpSpPr/>
          <p:nvPr/>
        </p:nvGrpSpPr>
        <p:grpSpPr>
          <a:xfrm>
            <a:off x="7760156" y="428173"/>
            <a:ext cx="1006745" cy="496955"/>
            <a:chOff x="7760156" y="428173"/>
            <a:chExt cx="1006745" cy="496955"/>
          </a:xfrm>
        </p:grpSpPr>
        <p:sp>
          <p:nvSpPr>
            <p:cNvPr id="32" name="Google Shape;32;p23"/>
            <p:cNvSpPr/>
            <p:nvPr/>
          </p:nvSpPr>
          <p:spPr>
            <a:xfrm>
              <a:off x="7760156" y="480043"/>
              <a:ext cx="135438" cy="327986"/>
            </a:xfrm>
            <a:custGeom>
              <a:avLst/>
              <a:gdLst/>
              <a:ahLst/>
              <a:cxnLst/>
              <a:rect l="l" t="t" r="r" b="b"/>
              <a:pathLst>
                <a:path w="1034" h="2504" extrusionOk="0">
                  <a:moveTo>
                    <a:pt x="831" y="434"/>
                  </a:moveTo>
                  <a:lnTo>
                    <a:pt x="831" y="434"/>
                  </a:lnTo>
                  <a:cubicBezTo>
                    <a:pt x="826" y="511"/>
                    <a:pt x="819" y="637"/>
                    <a:pt x="812" y="811"/>
                  </a:cubicBezTo>
                  <a:cubicBezTo>
                    <a:pt x="805" y="985"/>
                    <a:pt x="795" y="1137"/>
                    <a:pt x="785" y="1267"/>
                  </a:cubicBezTo>
                  <a:cubicBezTo>
                    <a:pt x="775" y="1398"/>
                    <a:pt x="764" y="1507"/>
                    <a:pt x="750" y="1594"/>
                  </a:cubicBezTo>
                  <a:cubicBezTo>
                    <a:pt x="737" y="1680"/>
                    <a:pt x="731" y="1742"/>
                    <a:pt x="732" y="1778"/>
                  </a:cubicBezTo>
                  <a:cubicBezTo>
                    <a:pt x="566" y="1741"/>
                    <a:pt x="464" y="1706"/>
                    <a:pt x="428" y="1673"/>
                  </a:cubicBezTo>
                  <a:cubicBezTo>
                    <a:pt x="497" y="1431"/>
                    <a:pt x="632" y="1018"/>
                    <a:pt x="831" y="434"/>
                  </a:cubicBezTo>
                  <a:close/>
                  <a:moveTo>
                    <a:pt x="802" y="1"/>
                  </a:moveTo>
                  <a:cubicBezTo>
                    <a:pt x="762" y="43"/>
                    <a:pt x="723" y="152"/>
                    <a:pt x="685" y="324"/>
                  </a:cubicBezTo>
                  <a:cubicBezTo>
                    <a:pt x="668" y="403"/>
                    <a:pt x="657" y="451"/>
                    <a:pt x="653" y="467"/>
                  </a:cubicBezTo>
                  <a:cubicBezTo>
                    <a:pt x="484" y="1044"/>
                    <a:pt x="273" y="1632"/>
                    <a:pt x="19" y="2230"/>
                  </a:cubicBezTo>
                  <a:lnTo>
                    <a:pt x="5" y="2259"/>
                  </a:lnTo>
                  <a:cubicBezTo>
                    <a:pt x="0" y="2288"/>
                    <a:pt x="9" y="2313"/>
                    <a:pt x="30" y="2334"/>
                  </a:cubicBezTo>
                  <a:cubicBezTo>
                    <a:pt x="51" y="2356"/>
                    <a:pt x="75" y="2369"/>
                    <a:pt x="103" y="2374"/>
                  </a:cubicBezTo>
                  <a:cubicBezTo>
                    <a:pt x="107" y="2374"/>
                    <a:pt x="112" y="2375"/>
                    <a:pt x="117" y="2375"/>
                  </a:cubicBezTo>
                  <a:cubicBezTo>
                    <a:pt x="167" y="2375"/>
                    <a:pt x="208" y="2336"/>
                    <a:pt x="239" y="2258"/>
                  </a:cubicBezTo>
                  <a:cubicBezTo>
                    <a:pt x="256" y="2217"/>
                    <a:pt x="277" y="2149"/>
                    <a:pt x="303" y="2057"/>
                  </a:cubicBezTo>
                  <a:cubicBezTo>
                    <a:pt x="330" y="1963"/>
                    <a:pt x="360" y="1880"/>
                    <a:pt x="394" y="1804"/>
                  </a:cubicBezTo>
                  <a:lnTo>
                    <a:pt x="736" y="1909"/>
                  </a:lnTo>
                  <a:cubicBezTo>
                    <a:pt x="740" y="2108"/>
                    <a:pt x="735" y="2259"/>
                    <a:pt x="719" y="2361"/>
                  </a:cubicBezTo>
                  <a:cubicBezTo>
                    <a:pt x="712" y="2407"/>
                    <a:pt x="721" y="2441"/>
                    <a:pt x="746" y="2461"/>
                  </a:cubicBezTo>
                  <a:cubicBezTo>
                    <a:pt x="771" y="2482"/>
                    <a:pt x="809" y="2496"/>
                    <a:pt x="859" y="2504"/>
                  </a:cubicBezTo>
                  <a:cubicBezTo>
                    <a:pt x="900" y="2494"/>
                    <a:pt x="925" y="2464"/>
                    <a:pt x="933" y="2411"/>
                  </a:cubicBezTo>
                  <a:lnTo>
                    <a:pt x="934" y="2408"/>
                  </a:lnTo>
                  <a:cubicBezTo>
                    <a:pt x="939" y="2373"/>
                    <a:pt x="939" y="2297"/>
                    <a:pt x="934" y="2180"/>
                  </a:cubicBezTo>
                  <a:cubicBezTo>
                    <a:pt x="929" y="2064"/>
                    <a:pt x="929" y="1990"/>
                    <a:pt x="933" y="1962"/>
                  </a:cubicBezTo>
                  <a:lnTo>
                    <a:pt x="929" y="1735"/>
                  </a:lnTo>
                  <a:cubicBezTo>
                    <a:pt x="953" y="1577"/>
                    <a:pt x="969" y="1315"/>
                    <a:pt x="976" y="950"/>
                  </a:cubicBezTo>
                  <a:cubicBezTo>
                    <a:pt x="983" y="585"/>
                    <a:pt x="1000" y="310"/>
                    <a:pt x="1028" y="128"/>
                  </a:cubicBezTo>
                  <a:cubicBezTo>
                    <a:pt x="1033" y="98"/>
                    <a:pt x="1025" y="74"/>
                    <a:pt x="1003" y="55"/>
                  </a:cubicBezTo>
                  <a:cubicBezTo>
                    <a:pt x="981" y="35"/>
                    <a:pt x="954" y="24"/>
                    <a:pt x="922" y="19"/>
                  </a:cubicBezTo>
                  <a:lnTo>
                    <a:pt x="80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3"/>
            <p:cNvSpPr/>
            <p:nvPr/>
          </p:nvSpPr>
          <p:spPr>
            <a:xfrm>
              <a:off x="7957942" y="614694"/>
              <a:ext cx="138582" cy="83961"/>
            </a:xfrm>
            <a:custGeom>
              <a:avLst/>
              <a:gdLst/>
              <a:ahLst/>
              <a:cxnLst/>
              <a:rect l="l" t="t" r="r" b="b"/>
              <a:pathLst>
                <a:path w="1058" h="641" extrusionOk="0">
                  <a:moveTo>
                    <a:pt x="136" y="1"/>
                  </a:moveTo>
                  <a:cubicBezTo>
                    <a:pt x="118" y="1"/>
                    <a:pt x="103" y="6"/>
                    <a:pt x="90" y="15"/>
                  </a:cubicBezTo>
                  <a:cubicBezTo>
                    <a:pt x="73" y="27"/>
                    <a:pt x="64" y="46"/>
                    <a:pt x="59" y="71"/>
                  </a:cubicBezTo>
                  <a:cubicBezTo>
                    <a:pt x="49" y="140"/>
                    <a:pt x="114" y="184"/>
                    <a:pt x="257" y="206"/>
                  </a:cubicBezTo>
                  <a:lnTo>
                    <a:pt x="392" y="222"/>
                  </a:lnTo>
                  <a:lnTo>
                    <a:pt x="408" y="225"/>
                  </a:lnTo>
                  <a:cubicBezTo>
                    <a:pt x="469" y="241"/>
                    <a:pt x="553" y="258"/>
                    <a:pt x="659" y="273"/>
                  </a:cubicBezTo>
                  <a:cubicBezTo>
                    <a:pt x="754" y="288"/>
                    <a:pt x="831" y="295"/>
                    <a:pt x="891" y="295"/>
                  </a:cubicBezTo>
                  <a:cubicBezTo>
                    <a:pt x="989" y="295"/>
                    <a:pt x="1041" y="276"/>
                    <a:pt x="1047" y="237"/>
                  </a:cubicBezTo>
                  <a:cubicBezTo>
                    <a:pt x="1057" y="174"/>
                    <a:pt x="970" y="128"/>
                    <a:pt x="787" y="100"/>
                  </a:cubicBezTo>
                  <a:lnTo>
                    <a:pt x="152" y="2"/>
                  </a:lnTo>
                  <a:cubicBezTo>
                    <a:pt x="147" y="1"/>
                    <a:pt x="141" y="1"/>
                    <a:pt x="136" y="1"/>
                  </a:cubicBezTo>
                  <a:close/>
                  <a:moveTo>
                    <a:pt x="84" y="337"/>
                  </a:moveTo>
                  <a:cubicBezTo>
                    <a:pt x="67" y="337"/>
                    <a:pt x="51" y="342"/>
                    <a:pt x="39" y="351"/>
                  </a:cubicBezTo>
                  <a:cubicBezTo>
                    <a:pt x="22" y="363"/>
                    <a:pt x="11" y="383"/>
                    <a:pt x="8" y="407"/>
                  </a:cubicBezTo>
                  <a:cubicBezTo>
                    <a:pt x="0" y="459"/>
                    <a:pt x="43" y="493"/>
                    <a:pt x="138" y="507"/>
                  </a:cubicBezTo>
                  <a:lnTo>
                    <a:pt x="883" y="639"/>
                  </a:lnTo>
                  <a:cubicBezTo>
                    <a:pt x="889" y="640"/>
                    <a:pt x="894" y="641"/>
                    <a:pt x="899" y="641"/>
                  </a:cubicBezTo>
                  <a:cubicBezTo>
                    <a:pt x="917" y="641"/>
                    <a:pt x="932" y="636"/>
                    <a:pt x="946" y="626"/>
                  </a:cubicBezTo>
                  <a:cubicBezTo>
                    <a:pt x="964" y="613"/>
                    <a:pt x="975" y="595"/>
                    <a:pt x="978" y="570"/>
                  </a:cubicBezTo>
                  <a:cubicBezTo>
                    <a:pt x="988" y="507"/>
                    <a:pt x="872" y="457"/>
                    <a:pt x="631" y="420"/>
                  </a:cubicBezTo>
                  <a:lnTo>
                    <a:pt x="100" y="338"/>
                  </a:lnTo>
                  <a:cubicBezTo>
                    <a:pt x="94" y="337"/>
                    <a:pt x="89" y="337"/>
                    <a:pt x="84" y="33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3"/>
            <p:cNvSpPr/>
            <p:nvPr/>
          </p:nvSpPr>
          <p:spPr>
            <a:xfrm>
              <a:off x="8181270" y="536366"/>
              <a:ext cx="118017" cy="322092"/>
            </a:xfrm>
            <a:custGeom>
              <a:avLst/>
              <a:gdLst/>
              <a:ahLst/>
              <a:cxnLst/>
              <a:rect l="l" t="t" r="r" b="b"/>
              <a:pathLst>
                <a:path w="901" h="2459" extrusionOk="0">
                  <a:moveTo>
                    <a:pt x="595" y="185"/>
                  </a:moveTo>
                  <a:cubicBezTo>
                    <a:pt x="690" y="211"/>
                    <a:pt x="715" y="374"/>
                    <a:pt x="669" y="672"/>
                  </a:cubicBezTo>
                  <a:cubicBezTo>
                    <a:pt x="625" y="957"/>
                    <a:pt x="546" y="1099"/>
                    <a:pt x="431" y="1099"/>
                  </a:cubicBezTo>
                  <a:cubicBezTo>
                    <a:pt x="425" y="1099"/>
                    <a:pt x="419" y="1098"/>
                    <a:pt x="412" y="1098"/>
                  </a:cubicBezTo>
                  <a:lnTo>
                    <a:pt x="495" y="563"/>
                  </a:lnTo>
                  <a:cubicBezTo>
                    <a:pt x="525" y="368"/>
                    <a:pt x="558" y="241"/>
                    <a:pt x="595" y="185"/>
                  </a:cubicBezTo>
                  <a:close/>
                  <a:moveTo>
                    <a:pt x="385" y="1308"/>
                  </a:moveTo>
                  <a:cubicBezTo>
                    <a:pt x="456" y="1335"/>
                    <a:pt x="501" y="1402"/>
                    <a:pt x="519" y="1510"/>
                  </a:cubicBezTo>
                  <a:cubicBezTo>
                    <a:pt x="527" y="1554"/>
                    <a:pt x="530" y="1605"/>
                    <a:pt x="531" y="1663"/>
                  </a:cubicBezTo>
                  <a:cubicBezTo>
                    <a:pt x="532" y="1720"/>
                    <a:pt x="530" y="1768"/>
                    <a:pt x="526" y="1807"/>
                  </a:cubicBezTo>
                  <a:cubicBezTo>
                    <a:pt x="522" y="1846"/>
                    <a:pt x="515" y="1898"/>
                    <a:pt x="504" y="1964"/>
                  </a:cubicBezTo>
                  <a:cubicBezTo>
                    <a:pt x="495" y="2030"/>
                    <a:pt x="463" y="2098"/>
                    <a:pt x="412" y="2168"/>
                  </a:cubicBezTo>
                  <a:cubicBezTo>
                    <a:pt x="360" y="2239"/>
                    <a:pt x="294" y="2277"/>
                    <a:pt x="211" y="2283"/>
                  </a:cubicBezTo>
                  <a:lnTo>
                    <a:pt x="236" y="2123"/>
                  </a:lnTo>
                  <a:lnTo>
                    <a:pt x="235" y="2104"/>
                  </a:lnTo>
                  <a:lnTo>
                    <a:pt x="287" y="1849"/>
                  </a:lnTo>
                  <a:cubicBezTo>
                    <a:pt x="318" y="1641"/>
                    <a:pt x="351" y="1461"/>
                    <a:pt x="385" y="1308"/>
                  </a:cubicBezTo>
                  <a:close/>
                  <a:moveTo>
                    <a:pt x="484" y="1"/>
                  </a:moveTo>
                  <a:cubicBezTo>
                    <a:pt x="445" y="1"/>
                    <a:pt x="419" y="10"/>
                    <a:pt x="404" y="30"/>
                  </a:cubicBezTo>
                  <a:cubicBezTo>
                    <a:pt x="384" y="57"/>
                    <a:pt x="370" y="95"/>
                    <a:pt x="362" y="145"/>
                  </a:cubicBezTo>
                  <a:lnTo>
                    <a:pt x="359" y="164"/>
                  </a:lnTo>
                  <a:lnTo>
                    <a:pt x="350" y="353"/>
                  </a:lnTo>
                  <a:lnTo>
                    <a:pt x="159" y="1487"/>
                  </a:lnTo>
                  <a:lnTo>
                    <a:pt x="8" y="2245"/>
                  </a:lnTo>
                  <a:cubicBezTo>
                    <a:pt x="1" y="2293"/>
                    <a:pt x="0" y="2335"/>
                    <a:pt x="5" y="2370"/>
                  </a:cubicBezTo>
                  <a:cubicBezTo>
                    <a:pt x="12" y="2416"/>
                    <a:pt x="40" y="2443"/>
                    <a:pt x="89" y="2451"/>
                  </a:cubicBezTo>
                  <a:cubicBezTo>
                    <a:pt x="122" y="2456"/>
                    <a:pt x="154" y="2459"/>
                    <a:pt x="184" y="2459"/>
                  </a:cubicBezTo>
                  <a:cubicBezTo>
                    <a:pt x="289" y="2459"/>
                    <a:pt x="380" y="2428"/>
                    <a:pt x="459" y="2368"/>
                  </a:cubicBezTo>
                  <a:cubicBezTo>
                    <a:pt x="504" y="2332"/>
                    <a:pt x="545" y="2288"/>
                    <a:pt x="582" y="2234"/>
                  </a:cubicBezTo>
                  <a:cubicBezTo>
                    <a:pt x="617" y="2181"/>
                    <a:pt x="646" y="2124"/>
                    <a:pt x="667" y="2063"/>
                  </a:cubicBezTo>
                  <a:cubicBezTo>
                    <a:pt x="687" y="2002"/>
                    <a:pt x="703" y="1938"/>
                    <a:pt x="713" y="1873"/>
                  </a:cubicBezTo>
                  <a:cubicBezTo>
                    <a:pt x="722" y="1807"/>
                    <a:pt x="729" y="1752"/>
                    <a:pt x="734" y="1704"/>
                  </a:cubicBezTo>
                  <a:cubicBezTo>
                    <a:pt x="751" y="1497"/>
                    <a:pt x="722" y="1341"/>
                    <a:pt x="643" y="1236"/>
                  </a:cubicBezTo>
                  <a:cubicBezTo>
                    <a:pt x="706" y="1170"/>
                    <a:pt x="756" y="1095"/>
                    <a:pt x="791" y="1011"/>
                  </a:cubicBezTo>
                  <a:cubicBezTo>
                    <a:pt x="826" y="927"/>
                    <a:pt x="855" y="811"/>
                    <a:pt x="878" y="662"/>
                  </a:cubicBezTo>
                  <a:cubicBezTo>
                    <a:pt x="901" y="513"/>
                    <a:pt x="887" y="374"/>
                    <a:pt x="834" y="246"/>
                  </a:cubicBezTo>
                  <a:cubicBezTo>
                    <a:pt x="807" y="182"/>
                    <a:pt x="766" y="128"/>
                    <a:pt x="710" y="84"/>
                  </a:cubicBezTo>
                  <a:cubicBezTo>
                    <a:pt x="654" y="41"/>
                    <a:pt x="594" y="14"/>
                    <a:pt x="530" y="4"/>
                  </a:cubicBezTo>
                  <a:cubicBezTo>
                    <a:pt x="513" y="2"/>
                    <a:pt x="498" y="1"/>
                    <a:pt x="48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3"/>
            <p:cNvSpPr/>
            <p:nvPr/>
          </p:nvSpPr>
          <p:spPr>
            <a:xfrm>
              <a:off x="8362159" y="662503"/>
              <a:ext cx="132557" cy="146572"/>
            </a:xfrm>
            <a:custGeom>
              <a:avLst/>
              <a:gdLst/>
              <a:ahLst/>
              <a:cxnLst/>
              <a:rect l="l" t="t" r="r" b="b"/>
              <a:pathLst>
                <a:path w="1012" h="1119" extrusionOk="0">
                  <a:moveTo>
                    <a:pt x="543" y="1"/>
                  </a:moveTo>
                  <a:cubicBezTo>
                    <a:pt x="477" y="1"/>
                    <a:pt x="435" y="61"/>
                    <a:pt x="416" y="183"/>
                  </a:cubicBezTo>
                  <a:lnTo>
                    <a:pt x="396" y="448"/>
                  </a:lnTo>
                  <a:cubicBezTo>
                    <a:pt x="392" y="448"/>
                    <a:pt x="388" y="448"/>
                    <a:pt x="384" y="448"/>
                  </a:cubicBezTo>
                  <a:cubicBezTo>
                    <a:pt x="362" y="448"/>
                    <a:pt x="339" y="446"/>
                    <a:pt x="314" y="443"/>
                  </a:cubicBezTo>
                  <a:lnTo>
                    <a:pt x="106" y="398"/>
                  </a:lnTo>
                  <a:cubicBezTo>
                    <a:pt x="102" y="398"/>
                    <a:pt x="98" y="397"/>
                    <a:pt x="93" y="397"/>
                  </a:cubicBezTo>
                  <a:cubicBezTo>
                    <a:pt x="75" y="397"/>
                    <a:pt x="59" y="404"/>
                    <a:pt x="44" y="418"/>
                  </a:cubicBezTo>
                  <a:cubicBezTo>
                    <a:pt x="27" y="434"/>
                    <a:pt x="16" y="454"/>
                    <a:pt x="13" y="479"/>
                  </a:cubicBezTo>
                  <a:cubicBezTo>
                    <a:pt x="1" y="555"/>
                    <a:pt x="45" y="600"/>
                    <a:pt x="146" y="616"/>
                  </a:cubicBezTo>
                  <a:lnTo>
                    <a:pt x="346" y="631"/>
                  </a:lnTo>
                  <a:lnTo>
                    <a:pt x="341" y="657"/>
                  </a:lnTo>
                  <a:lnTo>
                    <a:pt x="311" y="1009"/>
                  </a:lnTo>
                  <a:cubicBezTo>
                    <a:pt x="306" y="1035"/>
                    <a:pt x="315" y="1059"/>
                    <a:pt x="337" y="1079"/>
                  </a:cubicBezTo>
                  <a:cubicBezTo>
                    <a:pt x="359" y="1100"/>
                    <a:pt x="383" y="1113"/>
                    <a:pt x="412" y="1117"/>
                  </a:cubicBezTo>
                  <a:cubicBezTo>
                    <a:pt x="419" y="1118"/>
                    <a:pt x="426" y="1119"/>
                    <a:pt x="433" y="1119"/>
                  </a:cubicBezTo>
                  <a:cubicBezTo>
                    <a:pt x="454" y="1119"/>
                    <a:pt x="475" y="1113"/>
                    <a:pt x="495" y="1102"/>
                  </a:cubicBezTo>
                  <a:cubicBezTo>
                    <a:pt x="522" y="1088"/>
                    <a:pt x="537" y="1066"/>
                    <a:pt x="541" y="1037"/>
                  </a:cubicBezTo>
                  <a:lnTo>
                    <a:pt x="552" y="745"/>
                  </a:lnTo>
                  <a:cubicBezTo>
                    <a:pt x="560" y="697"/>
                    <a:pt x="590" y="673"/>
                    <a:pt x="643" y="673"/>
                  </a:cubicBezTo>
                  <a:cubicBezTo>
                    <a:pt x="654" y="673"/>
                    <a:pt x="666" y="674"/>
                    <a:pt x="678" y="676"/>
                  </a:cubicBezTo>
                  <a:lnTo>
                    <a:pt x="885" y="727"/>
                  </a:lnTo>
                  <a:cubicBezTo>
                    <a:pt x="891" y="728"/>
                    <a:pt x="896" y="729"/>
                    <a:pt x="902" y="729"/>
                  </a:cubicBezTo>
                  <a:cubicBezTo>
                    <a:pt x="923" y="729"/>
                    <a:pt x="942" y="722"/>
                    <a:pt x="960" y="710"/>
                  </a:cubicBezTo>
                  <a:cubicBezTo>
                    <a:pt x="983" y="694"/>
                    <a:pt x="996" y="672"/>
                    <a:pt x="1000" y="645"/>
                  </a:cubicBezTo>
                  <a:cubicBezTo>
                    <a:pt x="1012" y="572"/>
                    <a:pt x="956" y="527"/>
                    <a:pt x="834" y="508"/>
                  </a:cubicBezTo>
                  <a:lnTo>
                    <a:pt x="626" y="491"/>
                  </a:lnTo>
                  <a:cubicBezTo>
                    <a:pt x="594" y="486"/>
                    <a:pt x="595" y="376"/>
                    <a:pt x="628" y="163"/>
                  </a:cubicBezTo>
                  <a:lnTo>
                    <a:pt x="635" y="119"/>
                  </a:lnTo>
                  <a:cubicBezTo>
                    <a:pt x="639" y="90"/>
                    <a:pt x="635" y="64"/>
                    <a:pt x="621" y="42"/>
                  </a:cubicBezTo>
                  <a:cubicBezTo>
                    <a:pt x="607" y="19"/>
                    <a:pt x="587" y="6"/>
                    <a:pt x="560" y="2"/>
                  </a:cubicBezTo>
                  <a:cubicBezTo>
                    <a:pt x="554" y="1"/>
                    <a:pt x="548" y="1"/>
                    <a:pt x="5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3"/>
            <p:cNvSpPr/>
            <p:nvPr/>
          </p:nvSpPr>
          <p:spPr>
            <a:xfrm>
              <a:off x="8554444" y="605263"/>
              <a:ext cx="132033" cy="319865"/>
            </a:xfrm>
            <a:custGeom>
              <a:avLst/>
              <a:gdLst/>
              <a:ahLst/>
              <a:cxnLst/>
              <a:rect l="l" t="t" r="r" b="b"/>
              <a:pathLst>
                <a:path w="1008" h="2442" extrusionOk="0">
                  <a:moveTo>
                    <a:pt x="802" y="0"/>
                  </a:moveTo>
                  <a:cubicBezTo>
                    <a:pt x="692" y="0"/>
                    <a:pt x="594" y="29"/>
                    <a:pt x="507" y="86"/>
                  </a:cubicBezTo>
                  <a:cubicBezTo>
                    <a:pt x="423" y="140"/>
                    <a:pt x="347" y="249"/>
                    <a:pt x="279" y="414"/>
                  </a:cubicBezTo>
                  <a:cubicBezTo>
                    <a:pt x="223" y="545"/>
                    <a:pt x="168" y="788"/>
                    <a:pt x="114" y="1141"/>
                  </a:cubicBezTo>
                  <a:lnTo>
                    <a:pt x="101" y="1226"/>
                  </a:lnTo>
                  <a:lnTo>
                    <a:pt x="70" y="1437"/>
                  </a:lnTo>
                  <a:cubicBezTo>
                    <a:pt x="0" y="1895"/>
                    <a:pt x="35" y="2189"/>
                    <a:pt x="177" y="2315"/>
                  </a:cubicBezTo>
                  <a:cubicBezTo>
                    <a:pt x="203" y="2338"/>
                    <a:pt x="243" y="2362"/>
                    <a:pt x="299" y="2387"/>
                  </a:cubicBezTo>
                  <a:cubicBezTo>
                    <a:pt x="355" y="2411"/>
                    <a:pt x="410" y="2428"/>
                    <a:pt x="462" y="2436"/>
                  </a:cubicBezTo>
                  <a:cubicBezTo>
                    <a:pt x="485" y="2439"/>
                    <a:pt x="507" y="2441"/>
                    <a:pt x="526" y="2441"/>
                  </a:cubicBezTo>
                  <a:cubicBezTo>
                    <a:pt x="617" y="2441"/>
                    <a:pt x="668" y="2402"/>
                    <a:pt x="680" y="2324"/>
                  </a:cubicBezTo>
                  <a:cubicBezTo>
                    <a:pt x="684" y="2298"/>
                    <a:pt x="676" y="2276"/>
                    <a:pt x="656" y="2259"/>
                  </a:cubicBezTo>
                  <a:cubicBezTo>
                    <a:pt x="636" y="2244"/>
                    <a:pt x="612" y="2233"/>
                    <a:pt x="584" y="2229"/>
                  </a:cubicBezTo>
                  <a:cubicBezTo>
                    <a:pt x="563" y="2243"/>
                    <a:pt x="542" y="2250"/>
                    <a:pt x="520" y="2250"/>
                  </a:cubicBezTo>
                  <a:cubicBezTo>
                    <a:pt x="515" y="2250"/>
                    <a:pt x="509" y="2250"/>
                    <a:pt x="504" y="2249"/>
                  </a:cubicBezTo>
                  <a:cubicBezTo>
                    <a:pt x="420" y="2236"/>
                    <a:pt x="357" y="2200"/>
                    <a:pt x="311" y="2141"/>
                  </a:cubicBezTo>
                  <a:cubicBezTo>
                    <a:pt x="292" y="2114"/>
                    <a:pt x="276" y="2083"/>
                    <a:pt x="265" y="2046"/>
                  </a:cubicBezTo>
                  <a:cubicBezTo>
                    <a:pt x="254" y="2010"/>
                    <a:pt x="244" y="1962"/>
                    <a:pt x="237" y="1903"/>
                  </a:cubicBezTo>
                  <a:cubicBezTo>
                    <a:pt x="230" y="1845"/>
                    <a:pt x="238" y="1743"/>
                    <a:pt x="261" y="1597"/>
                  </a:cubicBezTo>
                  <a:lnTo>
                    <a:pt x="382" y="908"/>
                  </a:lnTo>
                  <a:lnTo>
                    <a:pt x="385" y="890"/>
                  </a:lnTo>
                  <a:cubicBezTo>
                    <a:pt x="401" y="777"/>
                    <a:pt x="438" y="636"/>
                    <a:pt x="494" y="468"/>
                  </a:cubicBezTo>
                  <a:cubicBezTo>
                    <a:pt x="524" y="380"/>
                    <a:pt x="561" y="306"/>
                    <a:pt x="605" y="249"/>
                  </a:cubicBezTo>
                  <a:cubicBezTo>
                    <a:pt x="645" y="198"/>
                    <a:pt x="687" y="172"/>
                    <a:pt x="729" y="172"/>
                  </a:cubicBezTo>
                  <a:cubicBezTo>
                    <a:pt x="735" y="172"/>
                    <a:pt x="740" y="173"/>
                    <a:pt x="746" y="173"/>
                  </a:cubicBezTo>
                  <a:lnTo>
                    <a:pt x="913" y="199"/>
                  </a:lnTo>
                  <a:cubicBezTo>
                    <a:pt x="916" y="199"/>
                    <a:pt x="918" y="199"/>
                    <a:pt x="921" y="199"/>
                  </a:cubicBezTo>
                  <a:cubicBezTo>
                    <a:pt x="940" y="199"/>
                    <a:pt x="957" y="191"/>
                    <a:pt x="972" y="177"/>
                  </a:cubicBezTo>
                  <a:cubicBezTo>
                    <a:pt x="989" y="160"/>
                    <a:pt x="1000" y="139"/>
                    <a:pt x="1004" y="114"/>
                  </a:cubicBezTo>
                  <a:cubicBezTo>
                    <a:pt x="1007" y="90"/>
                    <a:pt x="1002" y="67"/>
                    <a:pt x="986" y="47"/>
                  </a:cubicBezTo>
                  <a:cubicBezTo>
                    <a:pt x="971" y="27"/>
                    <a:pt x="945" y="14"/>
                    <a:pt x="908" y="8"/>
                  </a:cubicBezTo>
                  <a:cubicBezTo>
                    <a:pt x="872" y="3"/>
                    <a:pt x="837" y="0"/>
                    <a:pt x="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p:nvPr/>
          </p:nvSpPr>
          <p:spPr>
            <a:xfrm>
              <a:off x="7941438" y="428173"/>
              <a:ext cx="38641" cy="97977"/>
            </a:xfrm>
            <a:custGeom>
              <a:avLst/>
              <a:gdLst/>
              <a:ahLst/>
              <a:cxnLst/>
              <a:rect l="l" t="t" r="r" b="b"/>
              <a:pathLst>
                <a:path w="295" h="748" extrusionOk="0">
                  <a:moveTo>
                    <a:pt x="213" y="1"/>
                  </a:moveTo>
                  <a:lnTo>
                    <a:pt x="213" y="2"/>
                  </a:lnTo>
                  <a:cubicBezTo>
                    <a:pt x="211" y="2"/>
                    <a:pt x="208" y="1"/>
                    <a:pt x="206" y="1"/>
                  </a:cubicBezTo>
                  <a:cubicBezTo>
                    <a:pt x="196" y="1"/>
                    <a:pt x="186" y="5"/>
                    <a:pt x="177" y="12"/>
                  </a:cubicBezTo>
                  <a:cubicBezTo>
                    <a:pt x="156" y="29"/>
                    <a:pt x="143" y="53"/>
                    <a:pt x="138" y="83"/>
                  </a:cubicBezTo>
                  <a:cubicBezTo>
                    <a:pt x="136" y="103"/>
                    <a:pt x="141" y="114"/>
                    <a:pt x="157" y="116"/>
                  </a:cubicBezTo>
                  <a:cubicBezTo>
                    <a:pt x="158" y="116"/>
                    <a:pt x="159" y="116"/>
                    <a:pt x="160" y="116"/>
                  </a:cubicBezTo>
                  <a:cubicBezTo>
                    <a:pt x="173" y="116"/>
                    <a:pt x="183" y="107"/>
                    <a:pt x="190" y="86"/>
                  </a:cubicBezTo>
                  <a:cubicBezTo>
                    <a:pt x="197" y="61"/>
                    <a:pt x="206" y="47"/>
                    <a:pt x="218" y="43"/>
                  </a:cubicBezTo>
                  <a:cubicBezTo>
                    <a:pt x="247" y="51"/>
                    <a:pt x="256" y="93"/>
                    <a:pt x="244" y="170"/>
                  </a:cubicBezTo>
                  <a:cubicBezTo>
                    <a:pt x="233" y="248"/>
                    <a:pt x="213" y="319"/>
                    <a:pt x="185" y="383"/>
                  </a:cubicBezTo>
                  <a:cubicBezTo>
                    <a:pt x="157" y="447"/>
                    <a:pt x="119" y="517"/>
                    <a:pt x="71" y="591"/>
                  </a:cubicBezTo>
                  <a:cubicBezTo>
                    <a:pt x="66" y="599"/>
                    <a:pt x="57" y="615"/>
                    <a:pt x="45" y="639"/>
                  </a:cubicBezTo>
                  <a:cubicBezTo>
                    <a:pt x="32" y="664"/>
                    <a:pt x="18" y="683"/>
                    <a:pt x="2" y="697"/>
                  </a:cubicBezTo>
                  <a:lnTo>
                    <a:pt x="1" y="700"/>
                  </a:lnTo>
                  <a:cubicBezTo>
                    <a:pt x="0" y="709"/>
                    <a:pt x="2" y="717"/>
                    <a:pt x="8" y="723"/>
                  </a:cubicBezTo>
                  <a:cubicBezTo>
                    <a:pt x="15" y="729"/>
                    <a:pt x="22" y="734"/>
                    <a:pt x="31" y="734"/>
                  </a:cubicBezTo>
                  <a:lnTo>
                    <a:pt x="176" y="748"/>
                  </a:lnTo>
                  <a:cubicBezTo>
                    <a:pt x="185" y="742"/>
                    <a:pt x="191" y="735"/>
                    <a:pt x="192" y="727"/>
                  </a:cubicBezTo>
                  <a:cubicBezTo>
                    <a:pt x="192" y="720"/>
                    <a:pt x="187" y="711"/>
                    <a:pt x="176" y="699"/>
                  </a:cubicBezTo>
                  <a:cubicBezTo>
                    <a:pt x="145" y="694"/>
                    <a:pt x="112" y="691"/>
                    <a:pt x="78" y="691"/>
                  </a:cubicBezTo>
                  <a:cubicBezTo>
                    <a:pt x="73" y="691"/>
                    <a:pt x="68" y="692"/>
                    <a:pt x="63" y="692"/>
                  </a:cubicBezTo>
                  <a:cubicBezTo>
                    <a:pt x="75" y="666"/>
                    <a:pt x="96" y="631"/>
                    <a:pt x="123" y="584"/>
                  </a:cubicBezTo>
                  <a:cubicBezTo>
                    <a:pt x="151" y="537"/>
                    <a:pt x="173" y="497"/>
                    <a:pt x="192" y="464"/>
                  </a:cubicBezTo>
                  <a:cubicBezTo>
                    <a:pt x="210" y="430"/>
                    <a:pt x="228" y="389"/>
                    <a:pt x="247" y="339"/>
                  </a:cubicBezTo>
                  <a:cubicBezTo>
                    <a:pt x="267" y="290"/>
                    <a:pt x="278" y="249"/>
                    <a:pt x="283" y="218"/>
                  </a:cubicBezTo>
                  <a:cubicBezTo>
                    <a:pt x="288" y="185"/>
                    <a:pt x="291" y="161"/>
                    <a:pt x="293" y="144"/>
                  </a:cubicBezTo>
                  <a:cubicBezTo>
                    <a:pt x="294" y="133"/>
                    <a:pt x="295" y="124"/>
                    <a:pt x="295" y="116"/>
                  </a:cubicBezTo>
                  <a:cubicBezTo>
                    <a:pt x="295" y="109"/>
                    <a:pt x="294" y="100"/>
                    <a:pt x="293" y="87"/>
                  </a:cubicBezTo>
                  <a:cubicBezTo>
                    <a:pt x="292" y="74"/>
                    <a:pt x="288" y="59"/>
                    <a:pt x="279" y="43"/>
                  </a:cubicBezTo>
                  <a:cubicBezTo>
                    <a:pt x="268" y="20"/>
                    <a:pt x="246" y="6"/>
                    <a:pt x="2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3"/>
            <p:cNvSpPr/>
            <p:nvPr/>
          </p:nvSpPr>
          <p:spPr>
            <a:xfrm>
              <a:off x="8313957" y="487378"/>
              <a:ext cx="38641" cy="97977"/>
            </a:xfrm>
            <a:custGeom>
              <a:avLst/>
              <a:gdLst/>
              <a:ahLst/>
              <a:cxnLst/>
              <a:rect l="l" t="t" r="r" b="b"/>
              <a:pathLst>
                <a:path w="295" h="748" extrusionOk="0">
                  <a:moveTo>
                    <a:pt x="206" y="1"/>
                  </a:moveTo>
                  <a:cubicBezTo>
                    <a:pt x="196" y="1"/>
                    <a:pt x="186" y="4"/>
                    <a:pt x="177" y="12"/>
                  </a:cubicBezTo>
                  <a:cubicBezTo>
                    <a:pt x="156" y="28"/>
                    <a:pt x="142" y="52"/>
                    <a:pt x="138" y="83"/>
                  </a:cubicBezTo>
                  <a:cubicBezTo>
                    <a:pt x="136" y="103"/>
                    <a:pt x="141" y="113"/>
                    <a:pt x="156" y="116"/>
                  </a:cubicBezTo>
                  <a:cubicBezTo>
                    <a:pt x="158" y="116"/>
                    <a:pt x="159" y="116"/>
                    <a:pt x="161" y="116"/>
                  </a:cubicBezTo>
                  <a:cubicBezTo>
                    <a:pt x="174" y="116"/>
                    <a:pt x="183" y="106"/>
                    <a:pt x="190" y="85"/>
                  </a:cubicBezTo>
                  <a:cubicBezTo>
                    <a:pt x="197" y="61"/>
                    <a:pt x="206" y="47"/>
                    <a:pt x="218" y="43"/>
                  </a:cubicBezTo>
                  <a:cubicBezTo>
                    <a:pt x="247" y="50"/>
                    <a:pt x="256" y="92"/>
                    <a:pt x="244" y="170"/>
                  </a:cubicBezTo>
                  <a:cubicBezTo>
                    <a:pt x="232" y="247"/>
                    <a:pt x="212" y="319"/>
                    <a:pt x="184" y="383"/>
                  </a:cubicBezTo>
                  <a:cubicBezTo>
                    <a:pt x="157" y="447"/>
                    <a:pt x="119" y="516"/>
                    <a:pt x="71" y="592"/>
                  </a:cubicBezTo>
                  <a:cubicBezTo>
                    <a:pt x="66" y="598"/>
                    <a:pt x="57" y="614"/>
                    <a:pt x="45" y="639"/>
                  </a:cubicBezTo>
                  <a:cubicBezTo>
                    <a:pt x="32" y="664"/>
                    <a:pt x="18" y="682"/>
                    <a:pt x="2" y="696"/>
                  </a:cubicBezTo>
                  <a:lnTo>
                    <a:pt x="1" y="700"/>
                  </a:lnTo>
                  <a:cubicBezTo>
                    <a:pt x="0" y="709"/>
                    <a:pt x="2" y="716"/>
                    <a:pt x="8" y="722"/>
                  </a:cubicBezTo>
                  <a:cubicBezTo>
                    <a:pt x="15" y="729"/>
                    <a:pt x="22" y="733"/>
                    <a:pt x="31" y="734"/>
                  </a:cubicBezTo>
                  <a:lnTo>
                    <a:pt x="176" y="748"/>
                  </a:lnTo>
                  <a:cubicBezTo>
                    <a:pt x="185" y="742"/>
                    <a:pt x="191" y="735"/>
                    <a:pt x="191" y="727"/>
                  </a:cubicBezTo>
                  <a:cubicBezTo>
                    <a:pt x="192" y="720"/>
                    <a:pt x="187" y="710"/>
                    <a:pt x="176" y="698"/>
                  </a:cubicBezTo>
                  <a:cubicBezTo>
                    <a:pt x="144" y="693"/>
                    <a:pt x="112" y="691"/>
                    <a:pt x="78" y="691"/>
                  </a:cubicBezTo>
                  <a:cubicBezTo>
                    <a:pt x="73" y="691"/>
                    <a:pt x="68" y="691"/>
                    <a:pt x="63" y="691"/>
                  </a:cubicBezTo>
                  <a:cubicBezTo>
                    <a:pt x="75" y="667"/>
                    <a:pt x="95" y="630"/>
                    <a:pt x="122" y="584"/>
                  </a:cubicBezTo>
                  <a:cubicBezTo>
                    <a:pt x="150" y="537"/>
                    <a:pt x="173" y="496"/>
                    <a:pt x="191" y="463"/>
                  </a:cubicBezTo>
                  <a:cubicBezTo>
                    <a:pt x="210" y="430"/>
                    <a:pt x="228" y="388"/>
                    <a:pt x="247" y="339"/>
                  </a:cubicBezTo>
                  <a:cubicBezTo>
                    <a:pt x="266" y="289"/>
                    <a:pt x="278" y="248"/>
                    <a:pt x="283" y="217"/>
                  </a:cubicBezTo>
                  <a:cubicBezTo>
                    <a:pt x="287" y="185"/>
                    <a:pt x="291" y="161"/>
                    <a:pt x="293" y="144"/>
                  </a:cubicBezTo>
                  <a:cubicBezTo>
                    <a:pt x="294" y="132"/>
                    <a:pt x="294" y="124"/>
                    <a:pt x="294" y="116"/>
                  </a:cubicBezTo>
                  <a:cubicBezTo>
                    <a:pt x="294" y="109"/>
                    <a:pt x="294" y="99"/>
                    <a:pt x="293" y="86"/>
                  </a:cubicBezTo>
                  <a:cubicBezTo>
                    <a:pt x="292" y="74"/>
                    <a:pt x="287" y="59"/>
                    <a:pt x="279" y="42"/>
                  </a:cubicBezTo>
                  <a:cubicBezTo>
                    <a:pt x="267" y="20"/>
                    <a:pt x="246" y="6"/>
                    <a:pt x="213" y="1"/>
                  </a:cubicBezTo>
                  <a:lnTo>
                    <a:pt x="212" y="1"/>
                  </a:lnTo>
                  <a:cubicBezTo>
                    <a:pt x="210" y="1"/>
                    <a:pt x="208" y="1"/>
                    <a:pt x="2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3"/>
            <p:cNvSpPr/>
            <p:nvPr/>
          </p:nvSpPr>
          <p:spPr>
            <a:xfrm>
              <a:off x="8728260" y="569766"/>
              <a:ext cx="38641" cy="97977"/>
            </a:xfrm>
            <a:custGeom>
              <a:avLst/>
              <a:gdLst/>
              <a:ahLst/>
              <a:cxnLst/>
              <a:rect l="l" t="t" r="r" b="b"/>
              <a:pathLst>
                <a:path w="295" h="748" extrusionOk="0">
                  <a:moveTo>
                    <a:pt x="214" y="1"/>
                  </a:moveTo>
                  <a:lnTo>
                    <a:pt x="214" y="2"/>
                  </a:lnTo>
                  <a:cubicBezTo>
                    <a:pt x="211" y="1"/>
                    <a:pt x="208" y="1"/>
                    <a:pt x="205" y="1"/>
                  </a:cubicBezTo>
                  <a:cubicBezTo>
                    <a:pt x="195" y="1"/>
                    <a:pt x="186" y="5"/>
                    <a:pt x="177" y="12"/>
                  </a:cubicBezTo>
                  <a:cubicBezTo>
                    <a:pt x="156" y="29"/>
                    <a:pt x="144" y="52"/>
                    <a:pt x="138" y="83"/>
                  </a:cubicBezTo>
                  <a:cubicBezTo>
                    <a:pt x="136" y="103"/>
                    <a:pt x="142" y="114"/>
                    <a:pt x="157" y="116"/>
                  </a:cubicBezTo>
                  <a:cubicBezTo>
                    <a:pt x="158" y="116"/>
                    <a:pt x="159" y="116"/>
                    <a:pt x="160" y="116"/>
                  </a:cubicBezTo>
                  <a:cubicBezTo>
                    <a:pt x="173" y="116"/>
                    <a:pt x="184" y="107"/>
                    <a:pt x="190" y="86"/>
                  </a:cubicBezTo>
                  <a:cubicBezTo>
                    <a:pt x="198" y="61"/>
                    <a:pt x="207" y="47"/>
                    <a:pt x="218" y="43"/>
                  </a:cubicBezTo>
                  <a:cubicBezTo>
                    <a:pt x="248" y="50"/>
                    <a:pt x="256" y="93"/>
                    <a:pt x="245" y="170"/>
                  </a:cubicBezTo>
                  <a:cubicBezTo>
                    <a:pt x="233" y="248"/>
                    <a:pt x="213" y="319"/>
                    <a:pt x="186" y="383"/>
                  </a:cubicBezTo>
                  <a:cubicBezTo>
                    <a:pt x="158" y="447"/>
                    <a:pt x="119" y="517"/>
                    <a:pt x="71" y="591"/>
                  </a:cubicBezTo>
                  <a:cubicBezTo>
                    <a:pt x="67" y="599"/>
                    <a:pt x="58" y="615"/>
                    <a:pt x="45" y="639"/>
                  </a:cubicBezTo>
                  <a:cubicBezTo>
                    <a:pt x="32" y="664"/>
                    <a:pt x="18" y="683"/>
                    <a:pt x="2" y="697"/>
                  </a:cubicBezTo>
                  <a:lnTo>
                    <a:pt x="1" y="700"/>
                  </a:lnTo>
                  <a:cubicBezTo>
                    <a:pt x="1" y="709"/>
                    <a:pt x="3" y="717"/>
                    <a:pt x="9" y="723"/>
                  </a:cubicBezTo>
                  <a:cubicBezTo>
                    <a:pt x="15" y="729"/>
                    <a:pt x="23" y="733"/>
                    <a:pt x="32" y="734"/>
                  </a:cubicBezTo>
                  <a:lnTo>
                    <a:pt x="176" y="747"/>
                  </a:lnTo>
                  <a:cubicBezTo>
                    <a:pt x="186" y="741"/>
                    <a:pt x="191" y="735"/>
                    <a:pt x="192" y="727"/>
                  </a:cubicBezTo>
                  <a:cubicBezTo>
                    <a:pt x="193" y="720"/>
                    <a:pt x="188" y="710"/>
                    <a:pt x="176" y="699"/>
                  </a:cubicBezTo>
                  <a:cubicBezTo>
                    <a:pt x="145" y="694"/>
                    <a:pt x="112" y="691"/>
                    <a:pt x="78" y="691"/>
                  </a:cubicBezTo>
                  <a:cubicBezTo>
                    <a:pt x="73" y="691"/>
                    <a:pt x="68" y="691"/>
                    <a:pt x="63" y="692"/>
                  </a:cubicBezTo>
                  <a:cubicBezTo>
                    <a:pt x="76" y="666"/>
                    <a:pt x="97" y="630"/>
                    <a:pt x="124" y="583"/>
                  </a:cubicBezTo>
                  <a:cubicBezTo>
                    <a:pt x="151" y="537"/>
                    <a:pt x="173" y="497"/>
                    <a:pt x="192" y="463"/>
                  </a:cubicBezTo>
                  <a:cubicBezTo>
                    <a:pt x="210" y="430"/>
                    <a:pt x="229" y="389"/>
                    <a:pt x="248" y="339"/>
                  </a:cubicBezTo>
                  <a:cubicBezTo>
                    <a:pt x="267" y="290"/>
                    <a:pt x="279" y="249"/>
                    <a:pt x="283" y="217"/>
                  </a:cubicBezTo>
                  <a:cubicBezTo>
                    <a:pt x="289" y="185"/>
                    <a:pt x="292" y="161"/>
                    <a:pt x="293" y="144"/>
                  </a:cubicBezTo>
                  <a:cubicBezTo>
                    <a:pt x="295" y="133"/>
                    <a:pt x="295" y="123"/>
                    <a:pt x="295" y="116"/>
                  </a:cubicBezTo>
                  <a:cubicBezTo>
                    <a:pt x="295" y="109"/>
                    <a:pt x="295" y="99"/>
                    <a:pt x="294" y="86"/>
                  </a:cubicBezTo>
                  <a:cubicBezTo>
                    <a:pt x="292" y="74"/>
                    <a:pt x="288" y="59"/>
                    <a:pt x="279" y="43"/>
                  </a:cubicBezTo>
                  <a:cubicBezTo>
                    <a:pt x="268" y="20"/>
                    <a:pt x="246" y="6"/>
                    <a:pt x="2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3"/>
          <p:cNvSpPr/>
          <p:nvPr/>
        </p:nvSpPr>
        <p:spPr>
          <a:xfrm>
            <a:off x="2518200" y="398950"/>
            <a:ext cx="572600" cy="573250"/>
          </a:xfrm>
          <a:custGeom>
            <a:avLst/>
            <a:gdLst/>
            <a:ahLst/>
            <a:cxnLst/>
            <a:rect l="l" t="t" r="r" b="b"/>
            <a:pathLst>
              <a:path w="11452" h="11465" extrusionOk="0">
                <a:moveTo>
                  <a:pt x="8006" y="8642"/>
                </a:moveTo>
                <a:cubicBezTo>
                  <a:pt x="7849" y="8642"/>
                  <a:pt x="7706" y="8578"/>
                  <a:pt x="7603" y="8475"/>
                </a:cubicBezTo>
                <a:cubicBezTo>
                  <a:pt x="7499" y="8371"/>
                  <a:pt x="7436" y="8228"/>
                  <a:pt x="7436" y="8070"/>
                </a:cubicBezTo>
                <a:cubicBezTo>
                  <a:pt x="7436" y="7913"/>
                  <a:pt x="7499" y="7770"/>
                  <a:pt x="7603" y="7667"/>
                </a:cubicBezTo>
                <a:cubicBezTo>
                  <a:pt x="7706" y="7564"/>
                  <a:pt x="7849" y="7499"/>
                  <a:pt x="8006" y="7499"/>
                </a:cubicBezTo>
                <a:cubicBezTo>
                  <a:pt x="8163" y="7499"/>
                  <a:pt x="8305" y="7564"/>
                  <a:pt x="8409" y="7667"/>
                </a:cubicBezTo>
                <a:cubicBezTo>
                  <a:pt x="8512" y="7771"/>
                  <a:pt x="8577" y="7913"/>
                  <a:pt x="8577" y="8070"/>
                </a:cubicBezTo>
                <a:cubicBezTo>
                  <a:pt x="8577" y="8385"/>
                  <a:pt x="8320" y="8642"/>
                  <a:pt x="8006" y="8642"/>
                </a:cubicBezTo>
                <a:close/>
                <a:moveTo>
                  <a:pt x="10973" y="10893"/>
                </a:moveTo>
                <a:lnTo>
                  <a:pt x="8702" y="8575"/>
                </a:lnTo>
                <a:cubicBezTo>
                  <a:pt x="8806" y="8433"/>
                  <a:pt x="8866" y="8259"/>
                  <a:pt x="8866" y="8070"/>
                </a:cubicBezTo>
                <a:cubicBezTo>
                  <a:pt x="8866" y="7834"/>
                  <a:pt x="8770" y="7618"/>
                  <a:pt x="8614" y="7463"/>
                </a:cubicBezTo>
                <a:cubicBezTo>
                  <a:pt x="8458" y="7306"/>
                  <a:pt x="8243" y="7210"/>
                  <a:pt x="8006" y="7210"/>
                </a:cubicBezTo>
                <a:cubicBezTo>
                  <a:pt x="7769" y="7210"/>
                  <a:pt x="7554" y="7307"/>
                  <a:pt x="7398" y="7463"/>
                </a:cubicBezTo>
                <a:cubicBezTo>
                  <a:pt x="7243" y="7619"/>
                  <a:pt x="7146" y="7834"/>
                  <a:pt x="7146" y="8070"/>
                </a:cubicBezTo>
                <a:cubicBezTo>
                  <a:pt x="7146" y="8307"/>
                  <a:pt x="7243" y="8522"/>
                  <a:pt x="7398" y="8678"/>
                </a:cubicBezTo>
                <a:cubicBezTo>
                  <a:pt x="7554" y="8834"/>
                  <a:pt x="7769" y="8931"/>
                  <a:pt x="8006" y="8931"/>
                </a:cubicBezTo>
                <a:cubicBezTo>
                  <a:pt x="8188" y="8931"/>
                  <a:pt x="8357" y="8874"/>
                  <a:pt x="8496" y="8777"/>
                </a:cubicBezTo>
                <a:lnTo>
                  <a:pt x="10663" y="10990"/>
                </a:lnTo>
                <a:lnTo>
                  <a:pt x="6007" y="9967"/>
                </a:lnTo>
                <a:cubicBezTo>
                  <a:pt x="5487" y="9454"/>
                  <a:pt x="5124" y="8865"/>
                  <a:pt x="4929" y="8213"/>
                </a:cubicBezTo>
                <a:cubicBezTo>
                  <a:pt x="4735" y="7568"/>
                  <a:pt x="4705" y="6861"/>
                  <a:pt x="4848" y="6101"/>
                </a:cubicBezTo>
                <a:lnTo>
                  <a:pt x="6124" y="4940"/>
                </a:lnTo>
                <a:cubicBezTo>
                  <a:pt x="6773" y="4898"/>
                  <a:pt x="7444" y="4992"/>
                  <a:pt x="8076" y="5207"/>
                </a:cubicBezTo>
                <a:cubicBezTo>
                  <a:pt x="8701" y="5421"/>
                  <a:pt x="9288" y="5751"/>
                  <a:pt x="9777" y="6185"/>
                </a:cubicBezTo>
                <a:close/>
                <a:moveTo>
                  <a:pt x="5713" y="3741"/>
                </a:moveTo>
                <a:lnTo>
                  <a:pt x="5868" y="3904"/>
                </a:lnTo>
                <a:lnTo>
                  <a:pt x="5868" y="3906"/>
                </a:lnTo>
                <a:cubicBezTo>
                  <a:pt x="5957" y="3998"/>
                  <a:pt x="5999" y="4119"/>
                  <a:pt x="5997" y="4239"/>
                </a:cubicBezTo>
                <a:cubicBezTo>
                  <a:pt x="5993" y="4359"/>
                  <a:pt x="5945" y="4478"/>
                  <a:pt x="5853" y="4566"/>
                </a:cubicBezTo>
                <a:lnTo>
                  <a:pt x="5851" y="4567"/>
                </a:lnTo>
                <a:lnTo>
                  <a:pt x="4563" y="5792"/>
                </a:lnTo>
                <a:lnTo>
                  <a:pt x="4562" y="5793"/>
                </a:lnTo>
                <a:cubicBezTo>
                  <a:pt x="4470" y="5882"/>
                  <a:pt x="4348" y="5924"/>
                  <a:pt x="4229" y="5922"/>
                </a:cubicBezTo>
                <a:cubicBezTo>
                  <a:pt x="4108" y="5918"/>
                  <a:pt x="3989" y="5870"/>
                  <a:pt x="3901" y="5777"/>
                </a:cubicBezTo>
                <a:lnTo>
                  <a:pt x="3900" y="5777"/>
                </a:lnTo>
                <a:lnTo>
                  <a:pt x="3745" y="5613"/>
                </a:lnTo>
                <a:cubicBezTo>
                  <a:pt x="3657" y="5520"/>
                  <a:pt x="3614" y="5399"/>
                  <a:pt x="3617" y="5279"/>
                </a:cubicBezTo>
                <a:cubicBezTo>
                  <a:pt x="3620" y="5159"/>
                  <a:pt x="3668" y="5040"/>
                  <a:pt x="3762" y="4951"/>
                </a:cubicBezTo>
                <a:lnTo>
                  <a:pt x="5050" y="3725"/>
                </a:lnTo>
                <a:lnTo>
                  <a:pt x="5051" y="3724"/>
                </a:lnTo>
                <a:cubicBezTo>
                  <a:pt x="5145" y="3636"/>
                  <a:pt x="5265" y="3593"/>
                  <a:pt x="5386" y="3597"/>
                </a:cubicBezTo>
                <a:cubicBezTo>
                  <a:pt x="5504" y="3599"/>
                  <a:pt x="5623" y="3647"/>
                  <a:pt x="5712" y="3741"/>
                </a:cubicBezTo>
                <a:close/>
                <a:moveTo>
                  <a:pt x="1973" y="671"/>
                </a:moveTo>
                <a:lnTo>
                  <a:pt x="4733" y="3515"/>
                </a:lnTo>
                <a:lnTo>
                  <a:pt x="3444" y="4767"/>
                </a:lnTo>
                <a:lnTo>
                  <a:pt x="684" y="1922"/>
                </a:lnTo>
                <a:close/>
                <a:moveTo>
                  <a:pt x="1155" y="1971"/>
                </a:moveTo>
                <a:cubicBezTo>
                  <a:pt x="1353" y="2000"/>
                  <a:pt x="1491" y="2150"/>
                  <a:pt x="1622" y="2290"/>
                </a:cubicBezTo>
                <a:cubicBezTo>
                  <a:pt x="1760" y="2441"/>
                  <a:pt x="1901" y="2590"/>
                  <a:pt x="2045" y="2737"/>
                </a:cubicBezTo>
                <a:cubicBezTo>
                  <a:pt x="2203" y="2899"/>
                  <a:pt x="2365" y="3056"/>
                  <a:pt x="2521" y="3222"/>
                </a:cubicBezTo>
                <a:cubicBezTo>
                  <a:pt x="2599" y="3305"/>
                  <a:pt x="2674" y="3390"/>
                  <a:pt x="2746" y="3478"/>
                </a:cubicBezTo>
                <a:cubicBezTo>
                  <a:pt x="2823" y="3572"/>
                  <a:pt x="2909" y="3667"/>
                  <a:pt x="2945" y="3785"/>
                </a:cubicBezTo>
                <a:cubicBezTo>
                  <a:pt x="2972" y="3872"/>
                  <a:pt x="2863" y="3922"/>
                  <a:pt x="2801" y="3869"/>
                </a:cubicBezTo>
                <a:cubicBezTo>
                  <a:pt x="2722" y="3799"/>
                  <a:pt x="2668" y="3705"/>
                  <a:pt x="2602" y="3622"/>
                </a:cubicBezTo>
                <a:cubicBezTo>
                  <a:pt x="2531" y="3533"/>
                  <a:pt x="2456" y="3447"/>
                  <a:pt x="2379" y="3363"/>
                </a:cubicBezTo>
                <a:cubicBezTo>
                  <a:pt x="2227" y="3196"/>
                  <a:pt x="2066" y="3036"/>
                  <a:pt x="1910" y="2873"/>
                </a:cubicBezTo>
                <a:cubicBezTo>
                  <a:pt x="1774" y="2732"/>
                  <a:pt x="1642" y="2592"/>
                  <a:pt x="1512" y="2446"/>
                </a:cubicBezTo>
                <a:cubicBezTo>
                  <a:pt x="1445" y="2370"/>
                  <a:pt x="1376" y="2296"/>
                  <a:pt x="1305" y="2225"/>
                </a:cubicBezTo>
                <a:cubicBezTo>
                  <a:pt x="1242" y="2164"/>
                  <a:pt x="1182" y="2096"/>
                  <a:pt x="1117" y="2037"/>
                </a:cubicBezTo>
                <a:cubicBezTo>
                  <a:pt x="1085" y="2007"/>
                  <a:pt x="1120" y="1966"/>
                  <a:pt x="1155" y="1971"/>
                </a:cubicBezTo>
                <a:close/>
                <a:moveTo>
                  <a:pt x="3261" y="4064"/>
                </a:moveTo>
                <a:cubicBezTo>
                  <a:pt x="3279" y="4081"/>
                  <a:pt x="3293" y="4103"/>
                  <a:pt x="3306" y="4124"/>
                </a:cubicBezTo>
                <a:cubicBezTo>
                  <a:pt x="3322" y="4150"/>
                  <a:pt x="3336" y="4196"/>
                  <a:pt x="3325" y="4225"/>
                </a:cubicBezTo>
                <a:cubicBezTo>
                  <a:pt x="3314" y="4256"/>
                  <a:pt x="3286" y="4277"/>
                  <a:pt x="3252" y="4267"/>
                </a:cubicBezTo>
                <a:cubicBezTo>
                  <a:pt x="3225" y="4259"/>
                  <a:pt x="3196" y="4230"/>
                  <a:pt x="3183" y="4205"/>
                </a:cubicBezTo>
                <a:cubicBezTo>
                  <a:pt x="3177" y="4196"/>
                  <a:pt x="3173" y="4189"/>
                  <a:pt x="3169" y="4180"/>
                </a:cubicBezTo>
                <a:cubicBezTo>
                  <a:pt x="3166" y="4176"/>
                  <a:pt x="3163" y="4173"/>
                  <a:pt x="3162" y="4169"/>
                </a:cubicBezTo>
                <a:cubicBezTo>
                  <a:pt x="3150" y="4153"/>
                  <a:pt x="3170" y="4179"/>
                  <a:pt x="3158" y="4166"/>
                </a:cubicBezTo>
                <a:cubicBezTo>
                  <a:pt x="3132" y="4137"/>
                  <a:pt x="3129" y="4092"/>
                  <a:pt x="3158" y="4064"/>
                </a:cubicBezTo>
                <a:cubicBezTo>
                  <a:pt x="3186" y="4036"/>
                  <a:pt x="3233" y="4035"/>
                  <a:pt x="3261" y="4064"/>
                </a:cubicBezTo>
                <a:moveTo>
                  <a:pt x="2929" y="1904"/>
                </a:moveTo>
                <a:cubicBezTo>
                  <a:pt x="2928" y="1906"/>
                  <a:pt x="2926" y="1907"/>
                  <a:pt x="2924" y="1909"/>
                </a:cubicBezTo>
                <a:cubicBezTo>
                  <a:pt x="2930" y="1905"/>
                  <a:pt x="2936" y="1904"/>
                  <a:pt x="2944" y="1904"/>
                </a:cubicBezTo>
                <a:cubicBezTo>
                  <a:pt x="2960" y="1904"/>
                  <a:pt x="2975" y="1905"/>
                  <a:pt x="2991" y="1908"/>
                </a:cubicBezTo>
                <a:cubicBezTo>
                  <a:pt x="3022" y="1912"/>
                  <a:pt x="3057" y="1939"/>
                  <a:pt x="3078" y="1960"/>
                </a:cubicBezTo>
                <a:cubicBezTo>
                  <a:pt x="3127" y="2008"/>
                  <a:pt x="3176" y="2073"/>
                  <a:pt x="3202" y="2135"/>
                </a:cubicBezTo>
                <a:cubicBezTo>
                  <a:pt x="3226" y="2192"/>
                  <a:pt x="3280" y="2248"/>
                  <a:pt x="3321" y="2294"/>
                </a:cubicBezTo>
                <a:cubicBezTo>
                  <a:pt x="3345" y="2320"/>
                  <a:pt x="3380" y="2343"/>
                  <a:pt x="3398" y="2373"/>
                </a:cubicBezTo>
                <a:cubicBezTo>
                  <a:pt x="3411" y="2397"/>
                  <a:pt x="3421" y="2442"/>
                  <a:pt x="3399" y="2464"/>
                </a:cubicBezTo>
                <a:cubicBezTo>
                  <a:pt x="3301" y="2562"/>
                  <a:pt x="3135" y="2308"/>
                  <a:pt x="3088" y="2245"/>
                </a:cubicBezTo>
                <a:cubicBezTo>
                  <a:pt x="3067" y="2217"/>
                  <a:pt x="3040" y="2195"/>
                  <a:pt x="3020" y="2165"/>
                </a:cubicBezTo>
                <a:cubicBezTo>
                  <a:pt x="3001" y="2138"/>
                  <a:pt x="2983" y="2111"/>
                  <a:pt x="2963" y="2084"/>
                </a:cubicBezTo>
                <a:cubicBezTo>
                  <a:pt x="2934" y="2045"/>
                  <a:pt x="2885" y="1973"/>
                  <a:pt x="2910" y="1922"/>
                </a:cubicBezTo>
                <a:lnTo>
                  <a:pt x="2910" y="1949"/>
                </a:lnTo>
                <a:cubicBezTo>
                  <a:pt x="2908" y="1945"/>
                  <a:pt x="2906" y="1943"/>
                  <a:pt x="2903" y="1939"/>
                </a:cubicBezTo>
                <a:cubicBezTo>
                  <a:pt x="2891" y="1924"/>
                  <a:pt x="2911" y="1897"/>
                  <a:pt x="2929" y="1904"/>
                </a:cubicBezTo>
                <a:moveTo>
                  <a:pt x="1706" y="96"/>
                </a:moveTo>
                <a:cubicBezTo>
                  <a:pt x="1633" y="202"/>
                  <a:pt x="1523" y="285"/>
                  <a:pt x="1429" y="372"/>
                </a:cubicBezTo>
                <a:cubicBezTo>
                  <a:pt x="1324" y="470"/>
                  <a:pt x="1223" y="573"/>
                  <a:pt x="1126" y="679"/>
                </a:cubicBezTo>
                <a:cubicBezTo>
                  <a:pt x="1029" y="785"/>
                  <a:pt x="930" y="890"/>
                  <a:pt x="836" y="999"/>
                </a:cubicBezTo>
                <a:cubicBezTo>
                  <a:pt x="793" y="1049"/>
                  <a:pt x="750" y="1098"/>
                  <a:pt x="707" y="1148"/>
                </a:cubicBezTo>
                <a:cubicBezTo>
                  <a:pt x="660" y="1204"/>
                  <a:pt x="613" y="1266"/>
                  <a:pt x="532" y="1256"/>
                </a:cubicBezTo>
                <a:cubicBezTo>
                  <a:pt x="501" y="1252"/>
                  <a:pt x="479" y="1239"/>
                  <a:pt x="470" y="1209"/>
                </a:cubicBezTo>
                <a:cubicBezTo>
                  <a:pt x="445" y="1133"/>
                  <a:pt x="488" y="1077"/>
                  <a:pt x="535" y="1021"/>
                </a:cubicBezTo>
                <a:cubicBezTo>
                  <a:pt x="581" y="968"/>
                  <a:pt x="627" y="913"/>
                  <a:pt x="673" y="860"/>
                </a:cubicBezTo>
                <a:cubicBezTo>
                  <a:pt x="772" y="747"/>
                  <a:pt x="872" y="636"/>
                  <a:pt x="976" y="528"/>
                </a:cubicBezTo>
                <a:cubicBezTo>
                  <a:pt x="1076" y="425"/>
                  <a:pt x="1182" y="328"/>
                  <a:pt x="1291" y="234"/>
                </a:cubicBezTo>
                <a:cubicBezTo>
                  <a:pt x="1391" y="147"/>
                  <a:pt x="1509" y="44"/>
                  <a:pt x="1641" y="11"/>
                </a:cubicBezTo>
                <a:cubicBezTo>
                  <a:pt x="1687" y="0"/>
                  <a:pt x="1737" y="52"/>
                  <a:pt x="1706" y="96"/>
                </a:cubicBezTo>
                <a:moveTo>
                  <a:pt x="266" y="1518"/>
                </a:moveTo>
                <a:cubicBezTo>
                  <a:pt x="225" y="1558"/>
                  <a:pt x="186" y="1608"/>
                  <a:pt x="134" y="1631"/>
                </a:cubicBezTo>
                <a:cubicBezTo>
                  <a:pt x="62" y="1662"/>
                  <a:pt x="0" y="1600"/>
                  <a:pt x="31" y="1528"/>
                </a:cubicBezTo>
                <a:cubicBezTo>
                  <a:pt x="53" y="1476"/>
                  <a:pt x="104" y="1436"/>
                  <a:pt x="144" y="1396"/>
                </a:cubicBezTo>
                <a:cubicBezTo>
                  <a:pt x="177" y="1363"/>
                  <a:pt x="232" y="1363"/>
                  <a:pt x="266" y="1396"/>
                </a:cubicBezTo>
                <a:cubicBezTo>
                  <a:pt x="299" y="1429"/>
                  <a:pt x="299" y="1484"/>
                  <a:pt x="266" y="1518"/>
                </a:cubicBezTo>
                <a:close/>
                <a:moveTo>
                  <a:pt x="5410" y="2867"/>
                </a:moveTo>
                <a:cubicBezTo>
                  <a:pt x="5407" y="2819"/>
                  <a:pt x="5455" y="2798"/>
                  <a:pt x="5490" y="2774"/>
                </a:cubicBezTo>
                <a:cubicBezTo>
                  <a:pt x="5543" y="2737"/>
                  <a:pt x="5612" y="2736"/>
                  <a:pt x="5673" y="2746"/>
                </a:cubicBezTo>
                <a:cubicBezTo>
                  <a:pt x="5720" y="2754"/>
                  <a:pt x="5768" y="2751"/>
                  <a:pt x="5815" y="2756"/>
                </a:cubicBezTo>
                <a:cubicBezTo>
                  <a:pt x="5870" y="2762"/>
                  <a:pt x="5926" y="2768"/>
                  <a:pt x="5981" y="2777"/>
                </a:cubicBezTo>
                <a:cubicBezTo>
                  <a:pt x="6074" y="2791"/>
                  <a:pt x="6171" y="2846"/>
                  <a:pt x="6248" y="2895"/>
                </a:cubicBezTo>
                <a:cubicBezTo>
                  <a:pt x="6333" y="2949"/>
                  <a:pt x="6419" y="3018"/>
                  <a:pt x="6486" y="3092"/>
                </a:cubicBezTo>
                <a:cubicBezTo>
                  <a:pt x="6629" y="3253"/>
                  <a:pt x="6730" y="3445"/>
                  <a:pt x="6796" y="3649"/>
                </a:cubicBezTo>
                <a:cubicBezTo>
                  <a:pt x="6827" y="3747"/>
                  <a:pt x="6848" y="3848"/>
                  <a:pt x="6862" y="3950"/>
                </a:cubicBezTo>
                <a:cubicBezTo>
                  <a:pt x="6878" y="4064"/>
                  <a:pt x="6895" y="4188"/>
                  <a:pt x="6868" y="4301"/>
                </a:cubicBezTo>
                <a:cubicBezTo>
                  <a:pt x="6845" y="4397"/>
                  <a:pt x="6685" y="4404"/>
                  <a:pt x="6667" y="4301"/>
                </a:cubicBezTo>
                <a:cubicBezTo>
                  <a:pt x="6651" y="4200"/>
                  <a:pt x="6655" y="4095"/>
                  <a:pt x="6643" y="3993"/>
                </a:cubicBezTo>
                <a:cubicBezTo>
                  <a:pt x="6633" y="3918"/>
                  <a:pt x="6608" y="3807"/>
                  <a:pt x="6582" y="3721"/>
                </a:cubicBezTo>
                <a:cubicBezTo>
                  <a:pt x="6529" y="3551"/>
                  <a:pt x="6446" y="3377"/>
                  <a:pt x="6336" y="3242"/>
                </a:cubicBezTo>
                <a:cubicBezTo>
                  <a:pt x="6279" y="3174"/>
                  <a:pt x="6224" y="3113"/>
                  <a:pt x="6151" y="3061"/>
                </a:cubicBezTo>
                <a:cubicBezTo>
                  <a:pt x="6075" y="3006"/>
                  <a:pt x="5996" y="2977"/>
                  <a:pt x="5912" y="2940"/>
                </a:cubicBezTo>
                <a:cubicBezTo>
                  <a:pt x="5836" y="2907"/>
                  <a:pt x="5741" y="2890"/>
                  <a:pt x="5661" y="2914"/>
                </a:cubicBezTo>
                <a:cubicBezTo>
                  <a:pt x="5607" y="2930"/>
                  <a:pt x="5550" y="2929"/>
                  <a:pt x="5497" y="2915"/>
                </a:cubicBezTo>
                <a:cubicBezTo>
                  <a:pt x="5470" y="2909"/>
                  <a:pt x="5412" y="2906"/>
                  <a:pt x="5410" y="2867"/>
                </a:cubicBezTo>
                <a:close/>
                <a:moveTo>
                  <a:pt x="6756" y="3031"/>
                </a:moveTo>
                <a:cubicBezTo>
                  <a:pt x="6897" y="2986"/>
                  <a:pt x="7075" y="3191"/>
                  <a:pt x="7031" y="3326"/>
                </a:cubicBezTo>
                <a:cubicBezTo>
                  <a:pt x="7010" y="3391"/>
                  <a:pt x="6936" y="3407"/>
                  <a:pt x="6886" y="3364"/>
                </a:cubicBezTo>
                <a:cubicBezTo>
                  <a:pt x="6845" y="3329"/>
                  <a:pt x="6831" y="3272"/>
                  <a:pt x="6801" y="3228"/>
                </a:cubicBezTo>
                <a:cubicBezTo>
                  <a:pt x="6770" y="3184"/>
                  <a:pt x="6738" y="3136"/>
                  <a:pt x="6725" y="3084"/>
                </a:cubicBezTo>
                <a:cubicBezTo>
                  <a:pt x="6720" y="3060"/>
                  <a:pt x="6732" y="3038"/>
                  <a:pt x="6756" y="3031"/>
                </a:cubicBezTo>
                <a:moveTo>
                  <a:pt x="4248" y="6569"/>
                </a:moveTo>
                <a:cubicBezTo>
                  <a:pt x="4169" y="6688"/>
                  <a:pt x="4004" y="6685"/>
                  <a:pt x="3879" y="6656"/>
                </a:cubicBezTo>
                <a:cubicBezTo>
                  <a:pt x="3813" y="6641"/>
                  <a:pt x="3748" y="6611"/>
                  <a:pt x="3688" y="6577"/>
                </a:cubicBezTo>
                <a:cubicBezTo>
                  <a:pt x="3626" y="6542"/>
                  <a:pt x="3542" y="6487"/>
                  <a:pt x="3523" y="6414"/>
                </a:cubicBezTo>
                <a:cubicBezTo>
                  <a:pt x="3513" y="6373"/>
                  <a:pt x="3544" y="6321"/>
                  <a:pt x="3591" y="6325"/>
                </a:cubicBezTo>
                <a:cubicBezTo>
                  <a:pt x="3654" y="6331"/>
                  <a:pt x="3698" y="6371"/>
                  <a:pt x="3750" y="6403"/>
                </a:cubicBezTo>
                <a:cubicBezTo>
                  <a:pt x="3797" y="6432"/>
                  <a:pt x="3843" y="6460"/>
                  <a:pt x="3895" y="6478"/>
                </a:cubicBezTo>
                <a:cubicBezTo>
                  <a:pt x="4004" y="6516"/>
                  <a:pt x="4112" y="6487"/>
                  <a:pt x="4223" y="6507"/>
                </a:cubicBezTo>
                <a:cubicBezTo>
                  <a:pt x="4249" y="6512"/>
                  <a:pt x="4262" y="6547"/>
                  <a:pt x="4248" y="6569"/>
                </a:cubicBezTo>
                <a:moveTo>
                  <a:pt x="3268" y="6249"/>
                </a:moveTo>
                <a:cubicBezTo>
                  <a:pt x="3251" y="6216"/>
                  <a:pt x="3237" y="6182"/>
                  <a:pt x="3224" y="6146"/>
                </a:cubicBezTo>
                <a:cubicBezTo>
                  <a:pt x="3223" y="6143"/>
                  <a:pt x="3222" y="6141"/>
                  <a:pt x="3221" y="6138"/>
                </a:cubicBezTo>
                <a:cubicBezTo>
                  <a:pt x="3227" y="6151"/>
                  <a:pt x="3225" y="6146"/>
                  <a:pt x="3215" y="6123"/>
                </a:cubicBezTo>
                <a:cubicBezTo>
                  <a:pt x="3211" y="6103"/>
                  <a:pt x="3208" y="6086"/>
                  <a:pt x="3213" y="6067"/>
                </a:cubicBezTo>
                <a:cubicBezTo>
                  <a:pt x="3222" y="6033"/>
                  <a:pt x="3245" y="6018"/>
                  <a:pt x="3274" y="6005"/>
                </a:cubicBezTo>
                <a:cubicBezTo>
                  <a:pt x="3306" y="5992"/>
                  <a:pt x="3338" y="6010"/>
                  <a:pt x="3361" y="6028"/>
                </a:cubicBezTo>
                <a:cubicBezTo>
                  <a:pt x="3399" y="6058"/>
                  <a:pt x="3418" y="6108"/>
                  <a:pt x="3438" y="6150"/>
                </a:cubicBezTo>
                <a:cubicBezTo>
                  <a:pt x="3460" y="6198"/>
                  <a:pt x="3453" y="6256"/>
                  <a:pt x="3403" y="6285"/>
                </a:cubicBezTo>
                <a:cubicBezTo>
                  <a:pt x="3358" y="6311"/>
                  <a:pt x="3293" y="6297"/>
                  <a:pt x="3268" y="6249"/>
                </a:cubicBezTo>
                <a:moveTo>
                  <a:pt x="5130" y="7375"/>
                </a:moveTo>
                <a:cubicBezTo>
                  <a:pt x="5155" y="7427"/>
                  <a:pt x="5194" y="7462"/>
                  <a:pt x="5211" y="7520"/>
                </a:cubicBezTo>
                <a:cubicBezTo>
                  <a:pt x="5228" y="7580"/>
                  <a:pt x="5246" y="7640"/>
                  <a:pt x="5263" y="7701"/>
                </a:cubicBezTo>
                <a:cubicBezTo>
                  <a:pt x="5297" y="7819"/>
                  <a:pt x="5333" y="7937"/>
                  <a:pt x="5373" y="8054"/>
                </a:cubicBezTo>
                <a:cubicBezTo>
                  <a:pt x="5453" y="8286"/>
                  <a:pt x="5542" y="8513"/>
                  <a:pt x="5664" y="8727"/>
                </a:cubicBezTo>
                <a:cubicBezTo>
                  <a:pt x="5786" y="8938"/>
                  <a:pt x="5940" y="9127"/>
                  <a:pt x="6130" y="9281"/>
                </a:cubicBezTo>
                <a:cubicBezTo>
                  <a:pt x="6182" y="9323"/>
                  <a:pt x="6255" y="9365"/>
                  <a:pt x="6255" y="9441"/>
                </a:cubicBezTo>
                <a:cubicBezTo>
                  <a:pt x="6255" y="9476"/>
                  <a:pt x="6240" y="9505"/>
                  <a:pt x="6209" y="9523"/>
                </a:cubicBezTo>
                <a:cubicBezTo>
                  <a:pt x="6162" y="9550"/>
                  <a:pt x="6114" y="9529"/>
                  <a:pt x="6069" y="9509"/>
                </a:cubicBezTo>
                <a:cubicBezTo>
                  <a:pt x="6015" y="9482"/>
                  <a:pt x="5965" y="9426"/>
                  <a:pt x="5921" y="9385"/>
                </a:cubicBezTo>
                <a:cubicBezTo>
                  <a:pt x="5874" y="9342"/>
                  <a:pt x="5829" y="9295"/>
                  <a:pt x="5787" y="9246"/>
                </a:cubicBezTo>
                <a:cubicBezTo>
                  <a:pt x="5560" y="8986"/>
                  <a:pt x="5404" y="8678"/>
                  <a:pt x="5285" y="8356"/>
                </a:cubicBezTo>
                <a:cubicBezTo>
                  <a:pt x="5228" y="8197"/>
                  <a:pt x="5183" y="8035"/>
                  <a:pt x="5145" y="7871"/>
                </a:cubicBezTo>
                <a:cubicBezTo>
                  <a:pt x="5125" y="7789"/>
                  <a:pt x="5108" y="7709"/>
                  <a:pt x="5093" y="7627"/>
                </a:cubicBezTo>
                <a:cubicBezTo>
                  <a:pt x="5086" y="7589"/>
                  <a:pt x="5075" y="7548"/>
                  <a:pt x="5073" y="7510"/>
                </a:cubicBezTo>
                <a:cubicBezTo>
                  <a:pt x="5071" y="7467"/>
                  <a:pt x="5089" y="7428"/>
                  <a:pt x="5090" y="7385"/>
                </a:cubicBezTo>
                <a:cubicBezTo>
                  <a:pt x="5090" y="7365"/>
                  <a:pt x="5119" y="7355"/>
                  <a:pt x="5130" y="7375"/>
                </a:cubicBezTo>
                <a:close/>
                <a:moveTo>
                  <a:pt x="6632" y="9531"/>
                </a:moveTo>
                <a:cubicBezTo>
                  <a:pt x="6677" y="9544"/>
                  <a:pt x="6733" y="9550"/>
                  <a:pt x="6773" y="9575"/>
                </a:cubicBezTo>
                <a:cubicBezTo>
                  <a:pt x="6857" y="9626"/>
                  <a:pt x="6842" y="9757"/>
                  <a:pt x="6746" y="9783"/>
                </a:cubicBezTo>
                <a:cubicBezTo>
                  <a:pt x="6675" y="9802"/>
                  <a:pt x="6605" y="9768"/>
                  <a:pt x="6550" y="9726"/>
                </a:cubicBezTo>
                <a:cubicBezTo>
                  <a:pt x="6511" y="9696"/>
                  <a:pt x="6487" y="9656"/>
                  <a:pt x="6501" y="9605"/>
                </a:cubicBezTo>
                <a:cubicBezTo>
                  <a:pt x="6516" y="9550"/>
                  <a:pt x="6576" y="9516"/>
                  <a:pt x="6632" y="9531"/>
                </a:cubicBezTo>
                <a:close/>
                <a:moveTo>
                  <a:pt x="9470" y="6338"/>
                </a:moveTo>
                <a:cubicBezTo>
                  <a:pt x="9426" y="6322"/>
                  <a:pt x="9401" y="6288"/>
                  <a:pt x="9369" y="6255"/>
                </a:cubicBezTo>
                <a:cubicBezTo>
                  <a:pt x="9338" y="6223"/>
                  <a:pt x="9305" y="6191"/>
                  <a:pt x="9273" y="6161"/>
                </a:cubicBezTo>
                <a:cubicBezTo>
                  <a:pt x="9204" y="6096"/>
                  <a:pt x="9124" y="6047"/>
                  <a:pt x="9041" y="6000"/>
                </a:cubicBezTo>
                <a:cubicBezTo>
                  <a:pt x="8957" y="5952"/>
                  <a:pt x="8869" y="5910"/>
                  <a:pt x="8780" y="5872"/>
                </a:cubicBezTo>
                <a:cubicBezTo>
                  <a:pt x="8693" y="5834"/>
                  <a:pt x="8587" y="5810"/>
                  <a:pt x="8531" y="5730"/>
                </a:cubicBezTo>
                <a:cubicBezTo>
                  <a:pt x="8511" y="5702"/>
                  <a:pt x="8538" y="5672"/>
                  <a:pt x="8566" y="5668"/>
                </a:cubicBezTo>
                <a:cubicBezTo>
                  <a:pt x="8662" y="5656"/>
                  <a:pt x="8760" y="5723"/>
                  <a:pt x="8843" y="5765"/>
                </a:cubicBezTo>
                <a:cubicBezTo>
                  <a:pt x="8935" y="5810"/>
                  <a:pt x="9027" y="5856"/>
                  <a:pt x="9116" y="5906"/>
                </a:cubicBezTo>
                <a:cubicBezTo>
                  <a:pt x="9201" y="5954"/>
                  <a:pt x="9285" y="6009"/>
                  <a:pt x="9365" y="6066"/>
                </a:cubicBezTo>
                <a:cubicBezTo>
                  <a:pt x="9436" y="6116"/>
                  <a:pt x="9533" y="6191"/>
                  <a:pt x="9544" y="6281"/>
                </a:cubicBezTo>
                <a:cubicBezTo>
                  <a:pt x="9549" y="6318"/>
                  <a:pt x="9503" y="6351"/>
                  <a:pt x="9470" y="6338"/>
                </a:cubicBezTo>
                <a:moveTo>
                  <a:pt x="10588" y="6169"/>
                </a:moveTo>
                <a:cubicBezTo>
                  <a:pt x="10602" y="6196"/>
                  <a:pt x="10619" y="6216"/>
                  <a:pt x="10638" y="6240"/>
                </a:cubicBezTo>
                <a:cubicBezTo>
                  <a:pt x="10658" y="6263"/>
                  <a:pt x="10671" y="6296"/>
                  <a:pt x="10686" y="6323"/>
                </a:cubicBezTo>
                <a:cubicBezTo>
                  <a:pt x="10719" y="6379"/>
                  <a:pt x="10740" y="6440"/>
                  <a:pt x="10761" y="6501"/>
                </a:cubicBezTo>
                <a:cubicBezTo>
                  <a:pt x="10808" y="6626"/>
                  <a:pt x="10827" y="6770"/>
                  <a:pt x="10848" y="6900"/>
                </a:cubicBezTo>
                <a:cubicBezTo>
                  <a:pt x="10889" y="7164"/>
                  <a:pt x="10918" y="7429"/>
                  <a:pt x="10979" y="7689"/>
                </a:cubicBezTo>
                <a:cubicBezTo>
                  <a:pt x="11046" y="7975"/>
                  <a:pt x="11125" y="8258"/>
                  <a:pt x="11188" y="8545"/>
                </a:cubicBezTo>
                <a:cubicBezTo>
                  <a:pt x="11220" y="8691"/>
                  <a:pt x="11248" y="8840"/>
                  <a:pt x="11270" y="8988"/>
                </a:cubicBezTo>
                <a:cubicBezTo>
                  <a:pt x="11291" y="9136"/>
                  <a:pt x="11333" y="9316"/>
                  <a:pt x="11257" y="9454"/>
                </a:cubicBezTo>
                <a:cubicBezTo>
                  <a:pt x="11224" y="9513"/>
                  <a:pt x="11141" y="9506"/>
                  <a:pt x="11107" y="9454"/>
                </a:cubicBezTo>
                <a:cubicBezTo>
                  <a:pt x="11030" y="9336"/>
                  <a:pt x="11042" y="9172"/>
                  <a:pt x="11023" y="9036"/>
                </a:cubicBezTo>
                <a:cubicBezTo>
                  <a:pt x="11002" y="8894"/>
                  <a:pt x="10975" y="8752"/>
                  <a:pt x="10945" y="8612"/>
                </a:cubicBezTo>
                <a:cubicBezTo>
                  <a:pt x="10883" y="8325"/>
                  <a:pt x="10809" y="8041"/>
                  <a:pt x="10748" y="7754"/>
                </a:cubicBezTo>
                <a:cubicBezTo>
                  <a:pt x="10692" y="7493"/>
                  <a:pt x="10667" y="7229"/>
                  <a:pt x="10634" y="6966"/>
                </a:cubicBezTo>
                <a:cubicBezTo>
                  <a:pt x="10618" y="6839"/>
                  <a:pt x="10603" y="6713"/>
                  <a:pt x="10582" y="6587"/>
                </a:cubicBezTo>
                <a:cubicBezTo>
                  <a:pt x="10570" y="6523"/>
                  <a:pt x="10566" y="6455"/>
                  <a:pt x="10561" y="6391"/>
                </a:cubicBezTo>
                <a:cubicBezTo>
                  <a:pt x="10558" y="6357"/>
                  <a:pt x="10561" y="6322"/>
                  <a:pt x="10555" y="6288"/>
                </a:cubicBezTo>
                <a:cubicBezTo>
                  <a:pt x="10548" y="6253"/>
                  <a:pt x="10558" y="6220"/>
                  <a:pt x="10548" y="6185"/>
                </a:cubicBezTo>
                <a:cubicBezTo>
                  <a:pt x="10542" y="6162"/>
                  <a:pt x="10576" y="6146"/>
                  <a:pt x="10588" y="6169"/>
                </a:cubicBezTo>
                <a:close/>
                <a:moveTo>
                  <a:pt x="11405" y="9723"/>
                </a:moveTo>
                <a:cubicBezTo>
                  <a:pt x="11430" y="9804"/>
                  <a:pt x="11442" y="9887"/>
                  <a:pt x="11448" y="9970"/>
                </a:cubicBezTo>
                <a:cubicBezTo>
                  <a:pt x="11451" y="10013"/>
                  <a:pt x="11451" y="10070"/>
                  <a:pt x="11429" y="10108"/>
                </a:cubicBezTo>
                <a:cubicBezTo>
                  <a:pt x="11412" y="10137"/>
                  <a:pt x="11378" y="10181"/>
                  <a:pt x="11342" y="10186"/>
                </a:cubicBezTo>
                <a:cubicBezTo>
                  <a:pt x="11263" y="10197"/>
                  <a:pt x="11213" y="10108"/>
                  <a:pt x="11204" y="10041"/>
                </a:cubicBezTo>
                <a:cubicBezTo>
                  <a:pt x="11193" y="9956"/>
                  <a:pt x="11191" y="9874"/>
                  <a:pt x="11165" y="9790"/>
                </a:cubicBezTo>
                <a:cubicBezTo>
                  <a:pt x="11117" y="9636"/>
                  <a:pt x="11356" y="9571"/>
                  <a:pt x="11405" y="9723"/>
                </a:cubicBezTo>
                <a:close/>
                <a:moveTo>
                  <a:pt x="9277" y="11450"/>
                </a:moveTo>
                <a:cubicBezTo>
                  <a:pt x="9205" y="11464"/>
                  <a:pt x="9137" y="11443"/>
                  <a:pt x="9068" y="11429"/>
                </a:cubicBezTo>
                <a:cubicBezTo>
                  <a:pt x="8991" y="11412"/>
                  <a:pt x="8916" y="11394"/>
                  <a:pt x="8839" y="11379"/>
                </a:cubicBezTo>
                <a:cubicBezTo>
                  <a:pt x="8687" y="11351"/>
                  <a:pt x="8534" y="11332"/>
                  <a:pt x="8381" y="11313"/>
                </a:cubicBezTo>
                <a:cubicBezTo>
                  <a:pt x="8221" y="11293"/>
                  <a:pt x="8059" y="11274"/>
                  <a:pt x="7899" y="11249"/>
                </a:cubicBezTo>
                <a:cubicBezTo>
                  <a:pt x="7759" y="11226"/>
                  <a:pt x="7570" y="11215"/>
                  <a:pt x="7479" y="11092"/>
                </a:cubicBezTo>
                <a:cubicBezTo>
                  <a:pt x="7457" y="11062"/>
                  <a:pt x="7481" y="11026"/>
                  <a:pt x="7509" y="11015"/>
                </a:cubicBezTo>
                <a:cubicBezTo>
                  <a:pt x="7579" y="10989"/>
                  <a:pt x="7659" y="11001"/>
                  <a:pt x="7730" y="11016"/>
                </a:cubicBezTo>
                <a:cubicBezTo>
                  <a:pt x="7803" y="11034"/>
                  <a:pt x="7877" y="11048"/>
                  <a:pt x="7951" y="11060"/>
                </a:cubicBezTo>
                <a:cubicBezTo>
                  <a:pt x="8105" y="11087"/>
                  <a:pt x="8261" y="11106"/>
                  <a:pt x="8416" y="11126"/>
                </a:cubicBezTo>
                <a:cubicBezTo>
                  <a:pt x="8574" y="11147"/>
                  <a:pt x="8732" y="11169"/>
                  <a:pt x="8889" y="11199"/>
                </a:cubicBezTo>
                <a:cubicBezTo>
                  <a:pt x="8960" y="11212"/>
                  <a:pt x="9031" y="11228"/>
                  <a:pt x="9101" y="11246"/>
                </a:cubicBezTo>
                <a:cubicBezTo>
                  <a:pt x="9172" y="11264"/>
                  <a:pt x="9255" y="11291"/>
                  <a:pt x="9303" y="11350"/>
                </a:cubicBezTo>
                <a:cubicBezTo>
                  <a:pt x="9330" y="11381"/>
                  <a:pt x="9325" y="11441"/>
                  <a:pt x="9277" y="11450"/>
                </a:cubicBezTo>
                <a:moveTo>
                  <a:pt x="7050" y="11130"/>
                </a:moveTo>
                <a:cubicBezTo>
                  <a:pt x="7024" y="11123"/>
                  <a:pt x="6990" y="11119"/>
                  <a:pt x="6973" y="11097"/>
                </a:cubicBezTo>
                <a:cubicBezTo>
                  <a:pt x="6945" y="11064"/>
                  <a:pt x="6945" y="11026"/>
                  <a:pt x="6973" y="10992"/>
                </a:cubicBezTo>
                <a:cubicBezTo>
                  <a:pt x="6990" y="10970"/>
                  <a:pt x="7024" y="10966"/>
                  <a:pt x="7050" y="10960"/>
                </a:cubicBezTo>
                <a:cubicBezTo>
                  <a:pt x="7106" y="10946"/>
                  <a:pt x="7162" y="10986"/>
                  <a:pt x="7162" y="11044"/>
                </a:cubicBezTo>
                <a:cubicBezTo>
                  <a:pt x="7162" y="11103"/>
                  <a:pt x="7106" y="11143"/>
                  <a:pt x="7050" y="11130"/>
                </a:cubicBezTo>
                <a:close/>
                <a:moveTo>
                  <a:pt x="7943" y="7733"/>
                </a:moveTo>
                <a:cubicBezTo>
                  <a:pt x="7945" y="7776"/>
                  <a:pt x="7903" y="7816"/>
                  <a:pt x="7871" y="7839"/>
                </a:cubicBezTo>
                <a:cubicBezTo>
                  <a:pt x="7840" y="7862"/>
                  <a:pt x="7822" y="7898"/>
                  <a:pt x="7806" y="7931"/>
                </a:cubicBezTo>
                <a:cubicBezTo>
                  <a:pt x="7787" y="7971"/>
                  <a:pt x="7778" y="8017"/>
                  <a:pt x="7771" y="8061"/>
                </a:cubicBezTo>
                <a:cubicBezTo>
                  <a:pt x="7768" y="8083"/>
                  <a:pt x="7766" y="8104"/>
                  <a:pt x="7760" y="8125"/>
                </a:cubicBezTo>
                <a:cubicBezTo>
                  <a:pt x="7755" y="8140"/>
                  <a:pt x="7748" y="8154"/>
                  <a:pt x="7740" y="8168"/>
                </a:cubicBezTo>
                <a:cubicBezTo>
                  <a:pt x="7736" y="8174"/>
                  <a:pt x="7732" y="8180"/>
                  <a:pt x="7727" y="8186"/>
                </a:cubicBezTo>
                <a:cubicBezTo>
                  <a:pt x="7706" y="8204"/>
                  <a:pt x="7705" y="8203"/>
                  <a:pt x="7726" y="8185"/>
                </a:cubicBezTo>
                <a:cubicBezTo>
                  <a:pt x="7704" y="8228"/>
                  <a:pt x="7628" y="8232"/>
                  <a:pt x="7607" y="8185"/>
                </a:cubicBezTo>
                <a:cubicBezTo>
                  <a:pt x="7613" y="8189"/>
                  <a:pt x="7618" y="8194"/>
                  <a:pt x="7624" y="8199"/>
                </a:cubicBezTo>
                <a:cubicBezTo>
                  <a:pt x="7611" y="8191"/>
                  <a:pt x="7602" y="8181"/>
                  <a:pt x="7594" y="8168"/>
                </a:cubicBezTo>
                <a:cubicBezTo>
                  <a:pt x="7586" y="8155"/>
                  <a:pt x="7582" y="8139"/>
                  <a:pt x="7579" y="8125"/>
                </a:cubicBezTo>
                <a:cubicBezTo>
                  <a:pt x="7573" y="8085"/>
                  <a:pt x="7577" y="8050"/>
                  <a:pt x="7585" y="8009"/>
                </a:cubicBezTo>
                <a:cubicBezTo>
                  <a:pt x="7597" y="7946"/>
                  <a:pt x="7621" y="7883"/>
                  <a:pt x="7651" y="7826"/>
                </a:cubicBezTo>
                <a:cubicBezTo>
                  <a:pt x="7682" y="7768"/>
                  <a:pt x="7727" y="7720"/>
                  <a:pt x="7781" y="7685"/>
                </a:cubicBezTo>
                <a:cubicBezTo>
                  <a:pt x="7829" y="7652"/>
                  <a:pt x="7940" y="7658"/>
                  <a:pt x="7943" y="7733"/>
                </a:cubicBezTo>
                <a:close/>
                <a:moveTo>
                  <a:pt x="7830" y="8418"/>
                </a:moveTo>
                <a:cubicBezTo>
                  <a:pt x="7764" y="8418"/>
                  <a:pt x="7764" y="8316"/>
                  <a:pt x="7830" y="8316"/>
                </a:cubicBezTo>
                <a:cubicBezTo>
                  <a:pt x="7896" y="8316"/>
                  <a:pt x="7896" y="8418"/>
                  <a:pt x="7830" y="8418"/>
                </a:cubicBezTo>
                <a:close/>
                <a:moveTo>
                  <a:pt x="8424" y="9200"/>
                </a:moveTo>
                <a:cubicBezTo>
                  <a:pt x="8381" y="9222"/>
                  <a:pt x="8335" y="9230"/>
                  <a:pt x="8288" y="9241"/>
                </a:cubicBezTo>
                <a:cubicBezTo>
                  <a:pt x="8236" y="9254"/>
                  <a:pt x="8183" y="9269"/>
                  <a:pt x="8130" y="9253"/>
                </a:cubicBezTo>
                <a:cubicBezTo>
                  <a:pt x="8074" y="9234"/>
                  <a:pt x="8060" y="9171"/>
                  <a:pt x="8097" y="9127"/>
                </a:cubicBezTo>
                <a:cubicBezTo>
                  <a:pt x="8133" y="9085"/>
                  <a:pt x="8187" y="9074"/>
                  <a:pt x="8239" y="9063"/>
                </a:cubicBezTo>
                <a:cubicBezTo>
                  <a:pt x="8285" y="9054"/>
                  <a:pt x="8334" y="9040"/>
                  <a:pt x="8381" y="9043"/>
                </a:cubicBezTo>
                <a:cubicBezTo>
                  <a:pt x="8460" y="9049"/>
                  <a:pt x="8504" y="9158"/>
                  <a:pt x="8424" y="9200"/>
                </a:cubicBezTo>
                <a:close/>
                <a:moveTo>
                  <a:pt x="11180" y="11400"/>
                </a:moveTo>
                <a:cubicBezTo>
                  <a:pt x="11202" y="11406"/>
                  <a:pt x="11227" y="11406"/>
                  <a:pt x="11251" y="11400"/>
                </a:cubicBezTo>
                <a:cubicBezTo>
                  <a:pt x="11328" y="11381"/>
                  <a:pt x="11375" y="11301"/>
                  <a:pt x="11356" y="11224"/>
                </a:cubicBezTo>
                <a:lnTo>
                  <a:pt x="10047" y="6072"/>
                </a:lnTo>
                <a:cubicBezTo>
                  <a:pt x="10039" y="6039"/>
                  <a:pt x="10019" y="6012"/>
                  <a:pt x="9994" y="5992"/>
                </a:cubicBezTo>
                <a:cubicBezTo>
                  <a:pt x="9469" y="5520"/>
                  <a:pt x="8840" y="5162"/>
                  <a:pt x="8169" y="4933"/>
                </a:cubicBezTo>
                <a:cubicBezTo>
                  <a:pt x="7518" y="4712"/>
                  <a:pt x="6828" y="4612"/>
                  <a:pt x="6158" y="4649"/>
                </a:cubicBezTo>
                <a:cubicBezTo>
                  <a:pt x="6239" y="4527"/>
                  <a:pt x="6281" y="4387"/>
                  <a:pt x="6285" y="4246"/>
                </a:cubicBezTo>
                <a:cubicBezTo>
                  <a:pt x="6290" y="4052"/>
                  <a:pt x="6221" y="3857"/>
                  <a:pt x="6078" y="3706"/>
                </a:cubicBezTo>
                <a:lnTo>
                  <a:pt x="6077" y="3705"/>
                </a:lnTo>
                <a:lnTo>
                  <a:pt x="5923" y="3542"/>
                </a:lnTo>
                <a:lnTo>
                  <a:pt x="5922" y="3541"/>
                </a:lnTo>
                <a:cubicBezTo>
                  <a:pt x="5778" y="3390"/>
                  <a:pt x="5586" y="3313"/>
                  <a:pt x="5392" y="3308"/>
                </a:cubicBezTo>
                <a:cubicBezTo>
                  <a:pt x="5263" y="3304"/>
                  <a:pt x="5135" y="3334"/>
                  <a:pt x="5018" y="3395"/>
                </a:cubicBezTo>
                <a:lnTo>
                  <a:pt x="2080" y="366"/>
                </a:lnTo>
                <a:cubicBezTo>
                  <a:pt x="2024" y="309"/>
                  <a:pt x="1932" y="307"/>
                  <a:pt x="1876" y="363"/>
                </a:cubicBezTo>
                <a:lnTo>
                  <a:pt x="379" y="1815"/>
                </a:lnTo>
                <a:cubicBezTo>
                  <a:pt x="321" y="1871"/>
                  <a:pt x="321" y="1963"/>
                  <a:pt x="376" y="2020"/>
                </a:cubicBezTo>
                <a:lnTo>
                  <a:pt x="3337" y="5071"/>
                </a:lnTo>
                <a:cubicBezTo>
                  <a:pt x="3343" y="5077"/>
                  <a:pt x="3349" y="5083"/>
                  <a:pt x="3356" y="5087"/>
                </a:cubicBezTo>
                <a:cubicBezTo>
                  <a:pt x="3339" y="5147"/>
                  <a:pt x="3330" y="5210"/>
                  <a:pt x="3329" y="5272"/>
                </a:cubicBezTo>
                <a:cubicBezTo>
                  <a:pt x="3323" y="5466"/>
                  <a:pt x="3392" y="5662"/>
                  <a:pt x="3536" y="5813"/>
                </a:cubicBezTo>
                <a:lnTo>
                  <a:pt x="3691" y="5976"/>
                </a:lnTo>
                <a:lnTo>
                  <a:pt x="3692" y="5976"/>
                </a:lnTo>
                <a:cubicBezTo>
                  <a:pt x="3835" y="6127"/>
                  <a:pt x="4028" y="6205"/>
                  <a:pt x="4222" y="6210"/>
                </a:cubicBezTo>
                <a:cubicBezTo>
                  <a:pt x="4332" y="6212"/>
                  <a:pt x="4443" y="6191"/>
                  <a:pt x="4546" y="6146"/>
                </a:cubicBezTo>
                <a:cubicBezTo>
                  <a:pt x="4415" y="6915"/>
                  <a:pt x="4453" y="7636"/>
                  <a:pt x="4651" y="8296"/>
                </a:cubicBezTo>
                <a:cubicBezTo>
                  <a:pt x="4864" y="9006"/>
                  <a:pt x="5261" y="9643"/>
                  <a:pt x="5828" y="10197"/>
                </a:cubicBezTo>
                <a:cubicBezTo>
                  <a:pt x="5848" y="10218"/>
                  <a:pt x="5875" y="10234"/>
                  <a:pt x="5905" y="1024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 name="Google Shape;41;p23"/>
          <p:cNvGrpSpPr/>
          <p:nvPr/>
        </p:nvGrpSpPr>
        <p:grpSpPr>
          <a:xfrm rot="106400">
            <a:off x="3436710" y="675233"/>
            <a:ext cx="651906" cy="672440"/>
            <a:chOff x="3618075" y="1020575"/>
            <a:chExt cx="490842" cy="515398"/>
          </a:xfrm>
        </p:grpSpPr>
        <p:sp>
          <p:nvSpPr>
            <p:cNvPr id="42" name="Google Shape;42;p23"/>
            <p:cNvSpPr/>
            <p:nvPr/>
          </p:nvSpPr>
          <p:spPr>
            <a:xfrm>
              <a:off x="3842884" y="1377875"/>
              <a:ext cx="266033" cy="141421"/>
            </a:xfrm>
            <a:custGeom>
              <a:avLst/>
              <a:gdLst/>
              <a:ahLst/>
              <a:cxnLst/>
              <a:rect l="l" t="t" r="r" b="b"/>
              <a:pathLst>
                <a:path w="8072" h="4291" extrusionOk="0">
                  <a:moveTo>
                    <a:pt x="7474" y="204"/>
                  </a:moveTo>
                  <a:cubicBezTo>
                    <a:pt x="7445" y="136"/>
                    <a:pt x="7478" y="58"/>
                    <a:pt x="7547" y="30"/>
                  </a:cubicBezTo>
                  <a:cubicBezTo>
                    <a:pt x="7615" y="1"/>
                    <a:pt x="7693" y="34"/>
                    <a:pt x="7722" y="102"/>
                  </a:cubicBezTo>
                  <a:lnTo>
                    <a:pt x="8043" y="881"/>
                  </a:lnTo>
                  <a:cubicBezTo>
                    <a:pt x="8071" y="949"/>
                    <a:pt x="8039" y="1028"/>
                    <a:pt x="7971" y="1056"/>
                  </a:cubicBezTo>
                  <a:lnTo>
                    <a:pt x="204" y="4263"/>
                  </a:lnTo>
                  <a:cubicBezTo>
                    <a:pt x="135" y="4290"/>
                    <a:pt x="57" y="4258"/>
                    <a:pt x="29" y="4190"/>
                  </a:cubicBezTo>
                  <a:cubicBezTo>
                    <a:pt x="1" y="4121"/>
                    <a:pt x="33" y="4043"/>
                    <a:pt x="101" y="4015"/>
                  </a:cubicBezTo>
                  <a:lnTo>
                    <a:pt x="7744" y="85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3"/>
            <p:cNvSpPr/>
            <p:nvPr/>
          </p:nvSpPr>
          <p:spPr>
            <a:xfrm>
              <a:off x="3762037" y="1475629"/>
              <a:ext cx="90897" cy="49700"/>
            </a:xfrm>
            <a:custGeom>
              <a:avLst/>
              <a:gdLst/>
              <a:ahLst/>
              <a:cxnLst/>
              <a:rect l="l" t="t" r="r" b="b"/>
              <a:pathLst>
                <a:path w="2758" h="1508" extrusionOk="0">
                  <a:moveTo>
                    <a:pt x="2554" y="1049"/>
                  </a:moveTo>
                  <a:cubicBezTo>
                    <a:pt x="2623" y="1021"/>
                    <a:pt x="2702" y="1053"/>
                    <a:pt x="2730" y="1121"/>
                  </a:cubicBezTo>
                  <a:cubicBezTo>
                    <a:pt x="2758" y="1190"/>
                    <a:pt x="2725" y="1269"/>
                    <a:pt x="2657" y="1297"/>
                  </a:cubicBezTo>
                  <a:cubicBezTo>
                    <a:pt x="2146" y="1508"/>
                    <a:pt x="1594" y="1490"/>
                    <a:pt x="1117" y="1293"/>
                  </a:cubicBezTo>
                  <a:cubicBezTo>
                    <a:pt x="641" y="1095"/>
                    <a:pt x="240" y="716"/>
                    <a:pt x="28" y="204"/>
                  </a:cubicBezTo>
                  <a:cubicBezTo>
                    <a:pt x="0" y="135"/>
                    <a:pt x="33" y="58"/>
                    <a:pt x="102" y="29"/>
                  </a:cubicBezTo>
                  <a:cubicBezTo>
                    <a:pt x="170" y="1"/>
                    <a:pt x="248" y="33"/>
                    <a:pt x="276" y="102"/>
                  </a:cubicBezTo>
                  <a:cubicBezTo>
                    <a:pt x="460" y="545"/>
                    <a:pt x="807" y="873"/>
                    <a:pt x="1221" y="1045"/>
                  </a:cubicBezTo>
                  <a:cubicBezTo>
                    <a:pt x="1633" y="1216"/>
                    <a:pt x="2112" y="1232"/>
                    <a:pt x="2554" y="104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3"/>
            <p:cNvSpPr/>
            <p:nvPr/>
          </p:nvSpPr>
          <p:spPr>
            <a:xfrm>
              <a:off x="3761444" y="1474145"/>
              <a:ext cx="10678" cy="11568"/>
            </a:xfrm>
            <a:custGeom>
              <a:avLst/>
              <a:gdLst/>
              <a:ahLst/>
              <a:cxnLst/>
              <a:rect l="l" t="t" r="r" b="b"/>
              <a:pathLst>
                <a:path w="324" h="351" extrusionOk="0">
                  <a:moveTo>
                    <a:pt x="294" y="147"/>
                  </a:moveTo>
                  <a:cubicBezTo>
                    <a:pt x="323" y="215"/>
                    <a:pt x="291" y="294"/>
                    <a:pt x="222" y="322"/>
                  </a:cubicBezTo>
                  <a:cubicBezTo>
                    <a:pt x="154" y="351"/>
                    <a:pt x="75" y="317"/>
                    <a:pt x="46" y="249"/>
                  </a:cubicBezTo>
                  <a:lnTo>
                    <a:pt x="28" y="204"/>
                  </a:lnTo>
                  <a:cubicBezTo>
                    <a:pt x="0" y="136"/>
                    <a:pt x="32" y="57"/>
                    <a:pt x="101" y="29"/>
                  </a:cubicBezTo>
                  <a:cubicBezTo>
                    <a:pt x="169" y="0"/>
                    <a:pt x="248" y="34"/>
                    <a:pt x="276"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3"/>
            <p:cNvSpPr/>
            <p:nvPr/>
          </p:nvSpPr>
          <p:spPr>
            <a:xfrm>
              <a:off x="3755380" y="1393299"/>
              <a:ext cx="49700" cy="90930"/>
            </a:xfrm>
            <a:custGeom>
              <a:avLst/>
              <a:gdLst/>
              <a:ahLst/>
              <a:cxnLst/>
              <a:rect l="l" t="t" r="r" b="b"/>
              <a:pathLst>
                <a:path w="1508" h="2759" extrusionOk="0">
                  <a:moveTo>
                    <a:pt x="460" y="2555"/>
                  </a:moveTo>
                  <a:cubicBezTo>
                    <a:pt x="489" y="2624"/>
                    <a:pt x="456" y="2701"/>
                    <a:pt x="387" y="2730"/>
                  </a:cubicBezTo>
                  <a:cubicBezTo>
                    <a:pt x="319" y="2758"/>
                    <a:pt x="241" y="2726"/>
                    <a:pt x="212" y="2657"/>
                  </a:cubicBezTo>
                  <a:cubicBezTo>
                    <a:pt x="1" y="2145"/>
                    <a:pt x="18" y="1594"/>
                    <a:pt x="216" y="1118"/>
                  </a:cubicBezTo>
                  <a:cubicBezTo>
                    <a:pt x="414" y="642"/>
                    <a:pt x="793" y="240"/>
                    <a:pt x="1304" y="29"/>
                  </a:cubicBezTo>
                  <a:cubicBezTo>
                    <a:pt x="1373" y="1"/>
                    <a:pt x="1451" y="33"/>
                    <a:pt x="1480" y="101"/>
                  </a:cubicBezTo>
                  <a:cubicBezTo>
                    <a:pt x="1508" y="170"/>
                    <a:pt x="1475" y="249"/>
                    <a:pt x="1406" y="277"/>
                  </a:cubicBezTo>
                  <a:cubicBezTo>
                    <a:pt x="964" y="460"/>
                    <a:pt x="635" y="808"/>
                    <a:pt x="463" y="1221"/>
                  </a:cubicBezTo>
                  <a:cubicBezTo>
                    <a:pt x="292" y="1634"/>
                    <a:pt x="277" y="2111"/>
                    <a:pt x="460" y="255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3"/>
            <p:cNvSpPr/>
            <p:nvPr/>
          </p:nvSpPr>
          <p:spPr>
            <a:xfrm>
              <a:off x="3794996" y="1287602"/>
              <a:ext cx="276415" cy="115780"/>
            </a:xfrm>
            <a:custGeom>
              <a:avLst/>
              <a:gdLst/>
              <a:ahLst/>
              <a:cxnLst/>
              <a:rect l="l" t="t" r="r" b="b"/>
              <a:pathLst>
                <a:path w="8387" h="3513" extrusionOk="0">
                  <a:moveTo>
                    <a:pt x="204" y="3484"/>
                  </a:moveTo>
                  <a:cubicBezTo>
                    <a:pt x="136" y="3513"/>
                    <a:pt x="58" y="3479"/>
                    <a:pt x="30" y="3411"/>
                  </a:cubicBezTo>
                  <a:cubicBezTo>
                    <a:pt x="1" y="3342"/>
                    <a:pt x="34" y="3265"/>
                    <a:pt x="102" y="3236"/>
                  </a:cubicBezTo>
                  <a:lnTo>
                    <a:pt x="7869" y="30"/>
                  </a:lnTo>
                  <a:cubicBezTo>
                    <a:pt x="7938" y="1"/>
                    <a:pt x="8015" y="34"/>
                    <a:pt x="8044" y="102"/>
                  </a:cubicBezTo>
                  <a:lnTo>
                    <a:pt x="8359" y="863"/>
                  </a:lnTo>
                  <a:cubicBezTo>
                    <a:pt x="8387" y="932"/>
                    <a:pt x="8354" y="1010"/>
                    <a:pt x="8285" y="1038"/>
                  </a:cubicBezTo>
                  <a:cubicBezTo>
                    <a:pt x="8217" y="1067"/>
                    <a:pt x="8139" y="1035"/>
                    <a:pt x="8110" y="966"/>
                  </a:cubicBezTo>
                  <a:lnTo>
                    <a:pt x="7847" y="32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3"/>
            <p:cNvSpPr/>
            <p:nvPr/>
          </p:nvSpPr>
          <p:spPr>
            <a:xfrm>
              <a:off x="3830855" y="1377875"/>
              <a:ext cx="267450" cy="116340"/>
            </a:xfrm>
            <a:custGeom>
              <a:avLst/>
              <a:gdLst/>
              <a:ahLst/>
              <a:cxnLst/>
              <a:rect l="l" t="t" r="r" b="b"/>
              <a:pathLst>
                <a:path w="8115" h="3530" extrusionOk="0">
                  <a:moveTo>
                    <a:pt x="7912" y="30"/>
                  </a:moveTo>
                  <a:cubicBezTo>
                    <a:pt x="7980" y="1"/>
                    <a:pt x="8058" y="34"/>
                    <a:pt x="8087" y="102"/>
                  </a:cubicBezTo>
                  <a:cubicBezTo>
                    <a:pt x="8115" y="170"/>
                    <a:pt x="8083" y="249"/>
                    <a:pt x="8014" y="278"/>
                  </a:cubicBezTo>
                  <a:lnTo>
                    <a:pt x="205" y="3501"/>
                  </a:lnTo>
                  <a:cubicBezTo>
                    <a:pt x="136" y="3530"/>
                    <a:pt x="58" y="3497"/>
                    <a:pt x="30" y="3429"/>
                  </a:cubicBezTo>
                  <a:cubicBezTo>
                    <a:pt x="1" y="3360"/>
                    <a:pt x="34" y="3281"/>
                    <a:pt x="102" y="325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3"/>
            <p:cNvSpPr/>
            <p:nvPr/>
          </p:nvSpPr>
          <p:spPr>
            <a:xfrm>
              <a:off x="3785438" y="1465247"/>
              <a:ext cx="55500" cy="32167"/>
            </a:xfrm>
            <a:custGeom>
              <a:avLst/>
              <a:gdLst/>
              <a:ahLst/>
              <a:cxnLst/>
              <a:rect l="l" t="t" r="r" b="b"/>
              <a:pathLst>
                <a:path w="1684" h="976" extrusionOk="0">
                  <a:moveTo>
                    <a:pt x="1480" y="602"/>
                  </a:moveTo>
                  <a:cubicBezTo>
                    <a:pt x="1549" y="574"/>
                    <a:pt x="1627" y="607"/>
                    <a:pt x="1656" y="675"/>
                  </a:cubicBezTo>
                  <a:cubicBezTo>
                    <a:pt x="1684" y="744"/>
                    <a:pt x="1651" y="822"/>
                    <a:pt x="1583" y="850"/>
                  </a:cubicBezTo>
                  <a:cubicBezTo>
                    <a:pt x="1280" y="975"/>
                    <a:pt x="954" y="965"/>
                    <a:pt x="673" y="848"/>
                  </a:cubicBezTo>
                  <a:cubicBezTo>
                    <a:pt x="391" y="731"/>
                    <a:pt x="153" y="507"/>
                    <a:pt x="28" y="204"/>
                  </a:cubicBezTo>
                  <a:cubicBezTo>
                    <a:pt x="0" y="136"/>
                    <a:pt x="33" y="57"/>
                    <a:pt x="101" y="29"/>
                  </a:cubicBezTo>
                  <a:cubicBezTo>
                    <a:pt x="170" y="1"/>
                    <a:pt x="248" y="34"/>
                    <a:pt x="276" y="102"/>
                  </a:cubicBezTo>
                  <a:cubicBezTo>
                    <a:pt x="373" y="336"/>
                    <a:pt x="557" y="510"/>
                    <a:pt x="776" y="600"/>
                  </a:cubicBezTo>
                  <a:cubicBezTo>
                    <a:pt x="994" y="691"/>
                    <a:pt x="1246" y="699"/>
                    <a:pt x="1480" y="6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3"/>
            <p:cNvSpPr/>
            <p:nvPr/>
          </p:nvSpPr>
          <p:spPr>
            <a:xfrm>
              <a:off x="3785075" y="1464423"/>
              <a:ext cx="10415" cy="10909"/>
            </a:xfrm>
            <a:custGeom>
              <a:avLst/>
              <a:gdLst/>
              <a:ahLst/>
              <a:cxnLst/>
              <a:rect l="l" t="t" r="r" b="b"/>
              <a:pathLst>
                <a:path w="316" h="331" extrusionOk="0">
                  <a:moveTo>
                    <a:pt x="287" y="127"/>
                  </a:moveTo>
                  <a:cubicBezTo>
                    <a:pt x="316" y="196"/>
                    <a:pt x="283" y="274"/>
                    <a:pt x="215" y="302"/>
                  </a:cubicBezTo>
                  <a:cubicBezTo>
                    <a:pt x="146" y="330"/>
                    <a:pt x="68" y="298"/>
                    <a:pt x="39" y="229"/>
                  </a:cubicBezTo>
                  <a:lnTo>
                    <a:pt x="29" y="204"/>
                  </a:lnTo>
                  <a:cubicBezTo>
                    <a:pt x="1" y="136"/>
                    <a:pt x="33" y="57"/>
                    <a:pt x="102" y="29"/>
                  </a:cubicBezTo>
                  <a:cubicBezTo>
                    <a:pt x="170" y="0"/>
                    <a:pt x="249" y="33"/>
                    <a:pt x="277"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3"/>
            <p:cNvSpPr/>
            <p:nvPr/>
          </p:nvSpPr>
          <p:spPr>
            <a:xfrm>
              <a:off x="3781878" y="1418941"/>
              <a:ext cx="32167" cy="55566"/>
            </a:xfrm>
            <a:custGeom>
              <a:avLst/>
              <a:gdLst/>
              <a:ahLst/>
              <a:cxnLst/>
              <a:rect l="l" t="t" r="r" b="b"/>
              <a:pathLst>
                <a:path w="976" h="1686" extrusionOk="0">
                  <a:moveTo>
                    <a:pt x="374" y="1482"/>
                  </a:moveTo>
                  <a:cubicBezTo>
                    <a:pt x="402" y="1550"/>
                    <a:pt x="369" y="1628"/>
                    <a:pt x="301" y="1657"/>
                  </a:cubicBezTo>
                  <a:cubicBezTo>
                    <a:pt x="232" y="1685"/>
                    <a:pt x="155" y="1653"/>
                    <a:pt x="126" y="1584"/>
                  </a:cubicBezTo>
                  <a:cubicBezTo>
                    <a:pt x="1" y="1282"/>
                    <a:pt x="11" y="955"/>
                    <a:pt x="128" y="673"/>
                  </a:cubicBezTo>
                  <a:cubicBezTo>
                    <a:pt x="245" y="392"/>
                    <a:pt x="469" y="154"/>
                    <a:pt x="772" y="30"/>
                  </a:cubicBezTo>
                  <a:cubicBezTo>
                    <a:pt x="841" y="1"/>
                    <a:pt x="919" y="34"/>
                    <a:pt x="947" y="102"/>
                  </a:cubicBezTo>
                  <a:cubicBezTo>
                    <a:pt x="975" y="171"/>
                    <a:pt x="943" y="250"/>
                    <a:pt x="874" y="278"/>
                  </a:cubicBezTo>
                  <a:cubicBezTo>
                    <a:pt x="640" y="374"/>
                    <a:pt x="467" y="558"/>
                    <a:pt x="376" y="776"/>
                  </a:cubicBezTo>
                  <a:cubicBezTo>
                    <a:pt x="285" y="994"/>
                    <a:pt x="278" y="1248"/>
                    <a:pt x="374" y="148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3"/>
            <p:cNvSpPr/>
            <p:nvPr/>
          </p:nvSpPr>
          <p:spPr>
            <a:xfrm>
              <a:off x="3803961" y="1312716"/>
              <a:ext cx="267450" cy="116307"/>
            </a:xfrm>
            <a:custGeom>
              <a:avLst/>
              <a:gdLst/>
              <a:ahLst/>
              <a:cxnLst/>
              <a:rect l="l" t="t" r="r" b="b"/>
              <a:pathLst>
                <a:path w="8115" h="3529" extrusionOk="0">
                  <a:moveTo>
                    <a:pt x="204" y="3501"/>
                  </a:moveTo>
                  <a:cubicBezTo>
                    <a:pt x="136" y="3528"/>
                    <a:pt x="57" y="3496"/>
                    <a:pt x="29" y="3428"/>
                  </a:cubicBezTo>
                  <a:cubicBezTo>
                    <a:pt x="1" y="3359"/>
                    <a:pt x="34" y="3280"/>
                    <a:pt x="102" y="3253"/>
                  </a:cubicBezTo>
                  <a:lnTo>
                    <a:pt x="7911" y="28"/>
                  </a:lnTo>
                  <a:cubicBezTo>
                    <a:pt x="7979" y="0"/>
                    <a:pt x="8058" y="32"/>
                    <a:pt x="8087" y="101"/>
                  </a:cubicBezTo>
                  <a:cubicBezTo>
                    <a:pt x="8115" y="170"/>
                    <a:pt x="8082" y="248"/>
                    <a:pt x="8013" y="27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3"/>
            <p:cNvSpPr/>
            <p:nvPr/>
          </p:nvSpPr>
          <p:spPr>
            <a:xfrm>
              <a:off x="4040866" y="1321154"/>
              <a:ext cx="36978" cy="75275"/>
            </a:xfrm>
            <a:custGeom>
              <a:avLst/>
              <a:gdLst/>
              <a:ahLst/>
              <a:cxnLst/>
              <a:rect l="l" t="t" r="r" b="b"/>
              <a:pathLst>
                <a:path w="1122" h="2284" extrusionOk="0">
                  <a:moveTo>
                    <a:pt x="29" y="204"/>
                  </a:moveTo>
                  <a:cubicBezTo>
                    <a:pt x="0" y="136"/>
                    <a:pt x="33" y="58"/>
                    <a:pt x="101" y="29"/>
                  </a:cubicBezTo>
                  <a:cubicBezTo>
                    <a:pt x="170" y="1"/>
                    <a:pt x="248" y="33"/>
                    <a:pt x="277" y="102"/>
                  </a:cubicBezTo>
                  <a:lnTo>
                    <a:pt x="1093" y="2080"/>
                  </a:lnTo>
                  <a:cubicBezTo>
                    <a:pt x="1121" y="2148"/>
                    <a:pt x="1089" y="2226"/>
                    <a:pt x="1021" y="2255"/>
                  </a:cubicBezTo>
                  <a:cubicBezTo>
                    <a:pt x="952" y="2283"/>
                    <a:pt x="873" y="2251"/>
                    <a:pt x="845" y="218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3"/>
            <p:cNvSpPr/>
            <p:nvPr/>
          </p:nvSpPr>
          <p:spPr>
            <a:xfrm>
              <a:off x="3797731" y="1421544"/>
              <a:ext cx="37011" cy="75242"/>
            </a:xfrm>
            <a:custGeom>
              <a:avLst/>
              <a:gdLst/>
              <a:ahLst/>
              <a:cxnLst/>
              <a:rect l="l" t="t" r="r" b="b"/>
              <a:pathLst>
                <a:path w="1123" h="2283" extrusionOk="0">
                  <a:moveTo>
                    <a:pt x="30" y="204"/>
                  </a:moveTo>
                  <a:cubicBezTo>
                    <a:pt x="1" y="135"/>
                    <a:pt x="34" y="56"/>
                    <a:pt x="102" y="28"/>
                  </a:cubicBezTo>
                  <a:cubicBezTo>
                    <a:pt x="171" y="0"/>
                    <a:pt x="249" y="33"/>
                    <a:pt x="278" y="102"/>
                  </a:cubicBezTo>
                  <a:lnTo>
                    <a:pt x="1094" y="2079"/>
                  </a:lnTo>
                  <a:cubicBezTo>
                    <a:pt x="1122" y="2147"/>
                    <a:pt x="1090" y="2226"/>
                    <a:pt x="1022" y="2254"/>
                  </a:cubicBezTo>
                  <a:cubicBezTo>
                    <a:pt x="953" y="2283"/>
                    <a:pt x="874" y="2250"/>
                    <a:pt x="846" y="21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3"/>
            <p:cNvSpPr/>
            <p:nvPr/>
          </p:nvSpPr>
          <p:spPr>
            <a:xfrm>
              <a:off x="3794666" y="1261071"/>
              <a:ext cx="266033" cy="141454"/>
            </a:xfrm>
            <a:custGeom>
              <a:avLst/>
              <a:gdLst/>
              <a:ahLst/>
              <a:cxnLst/>
              <a:rect l="l" t="t" r="r" b="b"/>
              <a:pathLst>
                <a:path w="8072" h="4292" extrusionOk="0">
                  <a:moveTo>
                    <a:pt x="7474" y="204"/>
                  </a:moveTo>
                  <a:cubicBezTo>
                    <a:pt x="7446" y="136"/>
                    <a:pt x="7478" y="57"/>
                    <a:pt x="7546" y="30"/>
                  </a:cubicBezTo>
                  <a:cubicBezTo>
                    <a:pt x="7615" y="1"/>
                    <a:pt x="7694" y="34"/>
                    <a:pt x="7722" y="102"/>
                  </a:cubicBezTo>
                  <a:lnTo>
                    <a:pt x="8043" y="881"/>
                  </a:lnTo>
                  <a:cubicBezTo>
                    <a:pt x="8072" y="949"/>
                    <a:pt x="8039" y="1028"/>
                    <a:pt x="7970" y="1056"/>
                  </a:cubicBezTo>
                  <a:lnTo>
                    <a:pt x="204" y="4262"/>
                  </a:lnTo>
                  <a:cubicBezTo>
                    <a:pt x="135" y="4291"/>
                    <a:pt x="57" y="4258"/>
                    <a:pt x="28" y="4190"/>
                  </a:cubicBezTo>
                  <a:cubicBezTo>
                    <a:pt x="1" y="4121"/>
                    <a:pt x="33" y="4043"/>
                    <a:pt x="102" y="4015"/>
                  </a:cubicBezTo>
                  <a:lnTo>
                    <a:pt x="7744" y="85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3"/>
            <p:cNvSpPr/>
            <p:nvPr/>
          </p:nvSpPr>
          <p:spPr>
            <a:xfrm>
              <a:off x="3713819" y="1358825"/>
              <a:ext cx="90930" cy="49700"/>
            </a:xfrm>
            <a:custGeom>
              <a:avLst/>
              <a:gdLst/>
              <a:ahLst/>
              <a:cxnLst/>
              <a:rect l="l" t="t" r="r" b="b"/>
              <a:pathLst>
                <a:path w="2759" h="1508" extrusionOk="0">
                  <a:moveTo>
                    <a:pt x="2555" y="1049"/>
                  </a:moveTo>
                  <a:cubicBezTo>
                    <a:pt x="2623" y="1021"/>
                    <a:pt x="2701" y="1053"/>
                    <a:pt x="2729" y="1121"/>
                  </a:cubicBezTo>
                  <a:cubicBezTo>
                    <a:pt x="2758" y="1190"/>
                    <a:pt x="2725" y="1269"/>
                    <a:pt x="2657" y="1296"/>
                  </a:cubicBezTo>
                  <a:cubicBezTo>
                    <a:pt x="2145" y="1508"/>
                    <a:pt x="1593" y="1490"/>
                    <a:pt x="1118" y="1293"/>
                  </a:cubicBezTo>
                  <a:cubicBezTo>
                    <a:pt x="641" y="1095"/>
                    <a:pt x="240" y="716"/>
                    <a:pt x="29" y="204"/>
                  </a:cubicBezTo>
                  <a:cubicBezTo>
                    <a:pt x="0" y="136"/>
                    <a:pt x="33" y="58"/>
                    <a:pt x="101" y="29"/>
                  </a:cubicBezTo>
                  <a:cubicBezTo>
                    <a:pt x="170" y="1"/>
                    <a:pt x="248" y="33"/>
                    <a:pt x="277" y="102"/>
                  </a:cubicBezTo>
                  <a:cubicBezTo>
                    <a:pt x="459" y="546"/>
                    <a:pt x="808" y="873"/>
                    <a:pt x="1221" y="1045"/>
                  </a:cubicBezTo>
                  <a:cubicBezTo>
                    <a:pt x="1634" y="1216"/>
                    <a:pt x="2111" y="1232"/>
                    <a:pt x="2555" y="104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3"/>
            <p:cNvSpPr/>
            <p:nvPr/>
          </p:nvSpPr>
          <p:spPr>
            <a:xfrm>
              <a:off x="3713193" y="1357342"/>
              <a:ext cx="10678" cy="11568"/>
            </a:xfrm>
            <a:custGeom>
              <a:avLst/>
              <a:gdLst/>
              <a:ahLst/>
              <a:cxnLst/>
              <a:rect l="l" t="t" r="r" b="b"/>
              <a:pathLst>
                <a:path w="324" h="351" extrusionOk="0">
                  <a:moveTo>
                    <a:pt x="296" y="147"/>
                  </a:moveTo>
                  <a:cubicBezTo>
                    <a:pt x="324" y="215"/>
                    <a:pt x="291" y="294"/>
                    <a:pt x="222" y="323"/>
                  </a:cubicBezTo>
                  <a:cubicBezTo>
                    <a:pt x="154" y="350"/>
                    <a:pt x="76" y="318"/>
                    <a:pt x="48" y="249"/>
                  </a:cubicBezTo>
                  <a:lnTo>
                    <a:pt x="29" y="205"/>
                  </a:lnTo>
                  <a:cubicBezTo>
                    <a:pt x="1" y="136"/>
                    <a:pt x="33" y="57"/>
                    <a:pt x="102" y="29"/>
                  </a:cubicBezTo>
                  <a:cubicBezTo>
                    <a:pt x="170" y="0"/>
                    <a:pt x="249" y="34"/>
                    <a:pt x="277"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3"/>
            <p:cNvSpPr/>
            <p:nvPr/>
          </p:nvSpPr>
          <p:spPr>
            <a:xfrm>
              <a:off x="3707162" y="1276495"/>
              <a:ext cx="49700" cy="90930"/>
            </a:xfrm>
            <a:custGeom>
              <a:avLst/>
              <a:gdLst/>
              <a:ahLst/>
              <a:cxnLst/>
              <a:rect l="l" t="t" r="r" b="b"/>
              <a:pathLst>
                <a:path w="1508" h="2759" extrusionOk="0">
                  <a:moveTo>
                    <a:pt x="460" y="2555"/>
                  </a:moveTo>
                  <a:cubicBezTo>
                    <a:pt x="488" y="2624"/>
                    <a:pt x="455" y="2701"/>
                    <a:pt x="387" y="2730"/>
                  </a:cubicBezTo>
                  <a:cubicBezTo>
                    <a:pt x="319" y="2758"/>
                    <a:pt x="240" y="2726"/>
                    <a:pt x="212" y="2658"/>
                  </a:cubicBezTo>
                  <a:cubicBezTo>
                    <a:pt x="0" y="2145"/>
                    <a:pt x="18" y="1594"/>
                    <a:pt x="216" y="1117"/>
                  </a:cubicBezTo>
                  <a:cubicBezTo>
                    <a:pt x="414" y="642"/>
                    <a:pt x="792" y="240"/>
                    <a:pt x="1304" y="29"/>
                  </a:cubicBezTo>
                  <a:cubicBezTo>
                    <a:pt x="1373" y="1"/>
                    <a:pt x="1451" y="33"/>
                    <a:pt x="1479" y="102"/>
                  </a:cubicBezTo>
                  <a:cubicBezTo>
                    <a:pt x="1507" y="170"/>
                    <a:pt x="1475" y="249"/>
                    <a:pt x="1407" y="277"/>
                  </a:cubicBezTo>
                  <a:cubicBezTo>
                    <a:pt x="963" y="460"/>
                    <a:pt x="635" y="808"/>
                    <a:pt x="464" y="1220"/>
                  </a:cubicBezTo>
                  <a:cubicBezTo>
                    <a:pt x="292" y="1633"/>
                    <a:pt x="277" y="2112"/>
                    <a:pt x="460" y="255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3"/>
            <p:cNvSpPr/>
            <p:nvPr/>
          </p:nvSpPr>
          <p:spPr>
            <a:xfrm>
              <a:off x="3746811" y="1170798"/>
              <a:ext cx="276382" cy="115780"/>
            </a:xfrm>
            <a:custGeom>
              <a:avLst/>
              <a:gdLst/>
              <a:ahLst/>
              <a:cxnLst/>
              <a:rect l="l" t="t" r="r" b="b"/>
              <a:pathLst>
                <a:path w="8386" h="3513" extrusionOk="0">
                  <a:moveTo>
                    <a:pt x="204" y="3484"/>
                  </a:moveTo>
                  <a:cubicBezTo>
                    <a:pt x="135" y="3512"/>
                    <a:pt x="56" y="3480"/>
                    <a:pt x="28" y="3411"/>
                  </a:cubicBezTo>
                  <a:cubicBezTo>
                    <a:pt x="1" y="3343"/>
                    <a:pt x="33" y="3264"/>
                    <a:pt x="101" y="3236"/>
                  </a:cubicBezTo>
                  <a:lnTo>
                    <a:pt x="7867" y="30"/>
                  </a:lnTo>
                  <a:cubicBezTo>
                    <a:pt x="7936" y="1"/>
                    <a:pt x="8015" y="34"/>
                    <a:pt x="8043" y="102"/>
                  </a:cubicBezTo>
                  <a:lnTo>
                    <a:pt x="8357" y="864"/>
                  </a:lnTo>
                  <a:cubicBezTo>
                    <a:pt x="8385" y="932"/>
                    <a:pt x="8353" y="1011"/>
                    <a:pt x="8285" y="1039"/>
                  </a:cubicBezTo>
                  <a:cubicBezTo>
                    <a:pt x="8216" y="1068"/>
                    <a:pt x="8137" y="1034"/>
                    <a:pt x="8109" y="966"/>
                  </a:cubicBezTo>
                  <a:lnTo>
                    <a:pt x="7846" y="32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3"/>
            <p:cNvSpPr/>
            <p:nvPr/>
          </p:nvSpPr>
          <p:spPr>
            <a:xfrm>
              <a:off x="3746448" y="1144267"/>
              <a:ext cx="266033" cy="141454"/>
            </a:xfrm>
            <a:custGeom>
              <a:avLst/>
              <a:gdLst/>
              <a:ahLst/>
              <a:cxnLst/>
              <a:rect l="l" t="t" r="r" b="b"/>
              <a:pathLst>
                <a:path w="8072" h="4292" extrusionOk="0">
                  <a:moveTo>
                    <a:pt x="7473" y="204"/>
                  </a:moveTo>
                  <a:cubicBezTo>
                    <a:pt x="7445" y="136"/>
                    <a:pt x="7478" y="57"/>
                    <a:pt x="7547" y="29"/>
                  </a:cubicBezTo>
                  <a:cubicBezTo>
                    <a:pt x="7615" y="1"/>
                    <a:pt x="7693" y="34"/>
                    <a:pt x="7721" y="102"/>
                  </a:cubicBezTo>
                  <a:lnTo>
                    <a:pt x="8043" y="881"/>
                  </a:lnTo>
                  <a:cubicBezTo>
                    <a:pt x="8071" y="950"/>
                    <a:pt x="8039" y="1028"/>
                    <a:pt x="7970" y="1056"/>
                  </a:cubicBezTo>
                  <a:lnTo>
                    <a:pt x="204" y="4262"/>
                  </a:lnTo>
                  <a:cubicBezTo>
                    <a:pt x="135" y="4291"/>
                    <a:pt x="57" y="4258"/>
                    <a:pt x="29" y="4190"/>
                  </a:cubicBezTo>
                  <a:cubicBezTo>
                    <a:pt x="0" y="4121"/>
                    <a:pt x="32" y="4043"/>
                    <a:pt x="101" y="4014"/>
                  </a:cubicBezTo>
                  <a:lnTo>
                    <a:pt x="7744" y="86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3"/>
            <p:cNvSpPr/>
            <p:nvPr/>
          </p:nvSpPr>
          <p:spPr>
            <a:xfrm>
              <a:off x="3665601" y="1242021"/>
              <a:ext cx="90897" cy="49700"/>
            </a:xfrm>
            <a:custGeom>
              <a:avLst/>
              <a:gdLst/>
              <a:ahLst/>
              <a:cxnLst/>
              <a:rect l="l" t="t" r="r" b="b"/>
              <a:pathLst>
                <a:path w="2758" h="1508" extrusionOk="0">
                  <a:moveTo>
                    <a:pt x="2554" y="1048"/>
                  </a:moveTo>
                  <a:cubicBezTo>
                    <a:pt x="2623" y="1021"/>
                    <a:pt x="2701" y="1053"/>
                    <a:pt x="2730" y="1122"/>
                  </a:cubicBezTo>
                  <a:cubicBezTo>
                    <a:pt x="2758" y="1190"/>
                    <a:pt x="2726" y="1268"/>
                    <a:pt x="2657" y="1296"/>
                  </a:cubicBezTo>
                  <a:cubicBezTo>
                    <a:pt x="2145" y="1508"/>
                    <a:pt x="1594" y="1490"/>
                    <a:pt x="1117" y="1293"/>
                  </a:cubicBezTo>
                  <a:cubicBezTo>
                    <a:pt x="641" y="1095"/>
                    <a:pt x="240" y="716"/>
                    <a:pt x="28" y="204"/>
                  </a:cubicBezTo>
                  <a:cubicBezTo>
                    <a:pt x="1" y="136"/>
                    <a:pt x="33" y="57"/>
                    <a:pt x="101" y="30"/>
                  </a:cubicBezTo>
                  <a:cubicBezTo>
                    <a:pt x="170" y="1"/>
                    <a:pt x="248" y="34"/>
                    <a:pt x="276" y="102"/>
                  </a:cubicBezTo>
                  <a:cubicBezTo>
                    <a:pt x="460" y="546"/>
                    <a:pt x="807" y="873"/>
                    <a:pt x="1220" y="1045"/>
                  </a:cubicBezTo>
                  <a:cubicBezTo>
                    <a:pt x="1633" y="1217"/>
                    <a:pt x="2111" y="1232"/>
                    <a:pt x="2554" y="104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3"/>
            <p:cNvSpPr/>
            <p:nvPr/>
          </p:nvSpPr>
          <p:spPr>
            <a:xfrm>
              <a:off x="3664975" y="1240571"/>
              <a:ext cx="10711" cy="11535"/>
            </a:xfrm>
            <a:custGeom>
              <a:avLst/>
              <a:gdLst/>
              <a:ahLst/>
              <a:cxnLst/>
              <a:rect l="l" t="t" r="r" b="b"/>
              <a:pathLst>
                <a:path w="325" h="350" extrusionOk="0">
                  <a:moveTo>
                    <a:pt x="295" y="146"/>
                  </a:moveTo>
                  <a:cubicBezTo>
                    <a:pt x="324" y="215"/>
                    <a:pt x="291" y="293"/>
                    <a:pt x="223" y="321"/>
                  </a:cubicBezTo>
                  <a:cubicBezTo>
                    <a:pt x="154" y="349"/>
                    <a:pt x="75" y="317"/>
                    <a:pt x="47" y="248"/>
                  </a:cubicBezTo>
                  <a:lnTo>
                    <a:pt x="29" y="204"/>
                  </a:lnTo>
                  <a:cubicBezTo>
                    <a:pt x="0" y="135"/>
                    <a:pt x="33" y="56"/>
                    <a:pt x="102" y="28"/>
                  </a:cubicBezTo>
                  <a:cubicBezTo>
                    <a:pt x="171" y="0"/>
                    <a:pt x="248" y="32"/>
                    <a:pt x="277" y="1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3"/>
            <p:cNvSpPr/>
            <p:nvPr/>
          </p:nvSpPr>
          <p:spPr>
            <a:xfrm>
              <a:off x="3658943" y="1159691"/>
              <a:ext cx="49700" cy="90930"/>
            </a:xfrm>
            <a:custGeom>
              <a:avLst/>
              <a:gdLst/>
              <a:ahLst/>
              <a:cxnLst/>
              <a:rect l="l" t="t" r="r" b="b"/>
              <a:pathLst>
                <a:path w="1508" h="2759" extrusionOk="0">
                  <a:moveTo>
                    <a:pt x="460" y="2555"/>
                  </a:moveTo>
                  <a:cubicBezTo>
                    <a:pt x="488" y="2624"/>
                    <a:pt x="456" y="2702"/>
                    <a:pt x="387" y="2730"/>
                  </a:cubicBezTo>
                  <a:cubicBezTo>
                    <a:pt x="319" y="2758"/>
                    <a:pt x="240" y="2726"/>
                    <a:pt x="212" y="2658"/>
                  </a:cubicBezTo>
                  <a:cubicBezTo>
                    <a:pt x="1" y="2146"/>
                    <a:pt x="17" y="1594"/>
                    <a:pt x="216" y="1117"/>
                  </a:cubicBezTo>
                  <a:cubicBezTo>
                    <a:pt x="414" y="642"/>
                    <a:pt x="793" y="240"/>
                    <a:pt x="1304" y="29"/>
                  </a:cubicBezTo>
                  <a:cubicBezTo>
                    <a:pt x="1373" y="1"/>
                    <a:pt x="1451" y="33"/>
                    <a:pt x="1479" y="102"/>
                  </a:cubicBezTo>
                  <a:cubicBezTo>
                    <a:pt x="1508" y="170"/>
                    <a:pt x="1475" y="249"/>
                    <a:pt x="1407" y="277"/>
                  </a:cubicBezTo>
                  <a:cubicBezTo>
                    <a:pt x="963" y="460"/>
                    <a:pt x="635" y="808"/>
                    <a:pt x="464" y="1220"/>
                  </a:cubicBezTo>
                  <a:cubicBezTo>
                    <a:pt x="292" y="1633"/>
                    <a:pt x="277" y="2112"/>
                    <a:pt x="460" y="255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3"/>
            <p:cNvSpPr/>
            <p:nvPr/>
          </p:nvSpPr>
          <p:spPr>
            <a:xfrm>
              <a:off x="3698592" y="1054028"/>
              <a:ext cx="276382" cy="115747"/>
            </a:xfrm>
            <a:custGeom>
              <a:avLst/>
              <a:gdLst/>
              <a:ahLst/>
              <a:cxnLst/>
              <a:rect l="l" t="t" r="r" b="b"/>
              <a:pathLst>
                <a:path w="8386" h="3512" extrusionOk="0">
                  <a:moveTo>
                    <a:pt x="204" y="3483"/>
                  </a:moveTo>
                  <a:cubicBezTo>
                    <a:pt x="135" y="3511"/>
                    <a:pt x="57" y="3478"/>
                    <a:pt x="28" y="3410"/>
                  </a:cubicBezTo>
                  <a:cubicBezTo>
                    <a:pt x="0" y="3342"/>
                    <a:pt x="32" y="3263"/>
                    <a:pt x="101" y="3235"/>
                  </a:cubicBezTo>
                  <a:lnTo>
                    <a:pt x="7868" y="28"/>
                  </a:lnTo>
                  <a:cubicBezTo>
                    <a:pt x="7936" y="1"/>
                    <a:pt x="8015" y="33"/>
                    <a:pt x="8043" y="101"/>
                  </a:cubicBezTo>
                  <a:lnTo>
                    <a:pt x="8357" y="862"/>
                  </a:lnTo>
                  <a:cubicBezTo>
                    <a:pt x="8386" y="931"/>
                    <a:pt x="8353" y="1010"/>
                    <a:pt x="8284" y="1038"/>
                  </a:cubicBezTo>
                  <a:cubicBezTo>
                    <a:pt x="8215" y="1067"/>
                    <a:pt x="8138" y="1033"/>
                    <a:pt x="8109" y="965"/>
                  </a:cubicBezTo>
                  <a:lnTo>
                    <a:pt x="7846" y="328"/>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3"/>
            <p:cNvSpPr/>
            <p:nvPr/>
          </p:nvSpPr>
          <p:spPr>
            <a:xfrm>
              <a:off x="3782669" y="1261071"/>
              <a:ext cx="267417" cy="116340"/>
            </a:xfrm>
            <a:custGeom>
              <a:avLst/>
              <a:gdLst/>
              <a:ahLst/>
              <a:cxnLst/>
              <a:rect l="l" t="t" r="r" b="b"/>
              <a:pathLst>
                <a:path w="8114" h="3530" extrusionOk="0">
                  <a:moveTo>
                    <a:pt x="7910" y="30"/>
                  </a:moveTo>
                  <a:cubicBezTo>
                    <a:pt x="7979" y="1"/>
                    <a:pt x="8058" y="34"/>
                    <a:pt x="8086" y="102"/>
                  </a:cubicBezTo>
                  <a:cubicBezTo>
                    <a:pt x="8114" y="171"/>
                    <a:pt x="8081" y="249"/>
                    <a:pt x="8013" y="278"/>
                  </a:cubicBezTo>
                  <a:lnTo>
                    <a:pt x="204" y="3501"/>
                  </a:lnTo>
                  <a:cubicBezTo>
                    <a:pt x="135" y="3530"/>
                    <a:pt x="56" y="3497"/>
                    <a:pt x="28" y="3429"/>
                  </a:cubicBezTo>
                  <a:cubicBezTo>
                    <a:pt x="0" y="3361"/>
                    <a:pt x="33" y="3282"/>
                    <a:pt x="102" y="325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3"/>
            <p:cNvSpPr/>
            <p:nvPr/>
          </p:nvSpPr>
          <p:spPr>
            <a:xfrm>
              <a:off x="3737187" y="1348443"/>
              <a:ext cx="55566" cy="32134"/>
            </a:xfrm>
            <a:custGeom>
              <a:avLst/>
              <a:gdLst/>
              <a:ahLst/>
              <a:cxnLst/>
              <a:rect l="l" t="t" r="r" b="b"/>
              <a:pathLst>
                <a:path w="1686" h="975" extrusionOk="0">
                  <a:moveTo>
                    <a:pt x="1482" y="602"/>
                  </a:moveTo>
                  <a:cubicBezTo>
                    <a:pt x="1550" y="574"/>
                    <a:pt x="1628" y="607"/>
                    <a:pt x="1656" y="675"/>
                  </a:cubicBezTo>
                  <a:cubicBezTo>
                    <a:pt x="1685" y="744"/>
                    <a:pt x="1652" y="822"/>
                    <a:pt x="1584" y="850"/>
                  </a:cubicBezTo>
                  <a:cubicBezTo>
                    <a:pt x="1281" y="975"/>
                    <a:pt x="955" y="965"/>
                    <a:pt x="673" y="848"/>
                  </a:cubicBezTo>
                  <a:cubicBezTo>
                    <a:pt x="391" y="731"/>
                    <a:pt x="155" y="507"/>
                    <a:pt x="29" y="204"/>
                  </a:cubicBezTo>
                  <a:cubicBezTo>
                    <a:pt x="1" y="136"/>
                    <a:pt x="33" y="57"/>
                    <a:pt x="102" y="29"/>
                  </a:cubicBezTo>
                  <a:cubicBezTo>
                    <a:pt x="170" y="1"/>
                    <a:pt x="249" y="34"/>
                    <a:pt x="277" y="102"/>
                  </a:cubicBezTo>
                  <a:cubicBezTo>
                    <a:pt x="374" y="337"/>
                    <a:pt x="558" y="510"/>
                    <a:pt x="776" y="600"/>
                  </a:cubicBezTo>
                  <a:cubicBezTo>
                    <a:pt x="995" y="691"/>
                    <a:pt x="1247" y="699"/>
                    <a:pt x="1482" y="6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3"/>
            <p:cNvSpPr/>
            <p:nvPr/>
          </p:nvSpPr>
          <p:spPr>
            <a:xfrm>
              <a:off x="3736857" y="1347619"/>
              <a:ext cx="10415" cy="10909"/>
            </a:xfrm>
            <a:custGeom>
              <a:avLst/>
              <a:gdLst/>
              <a:ahLst/>
              <a:cxnLst/>
              <a:rect l="l" t="t" r="r" b="b"/>
              <a:pathLst>
                <a:path w="316" h="331" extrusionOk="0">
                  <a:moveTo>
                    <a:pt x="287" y="127"/>
                  </a:moveTo>
                  <a:cubicBezTo>
                    <a:pt x="316" y="196"/>
                    <a:pt x="282" y="274"/>
                    <a:pt x="214" y="302"/>
                  </a:cubicBezTo>
                  <a:cubicBezTo>
                    <a:pt x="146" y="330"/>
                    <a:pt x="68" y="298"/>
                    <a:pt x="39" y="229"/>
                  </a:cubicBezTo>
                  <a:lnTo>
                    <a:pt x="29" y="204"/>
                  </a:lnTo>
                  <a:cubicBezTo>
                    <a:pt x="0" y="136"/>
                    <a:pt x="33" y="57"/>
                    <a:pt x="102" y="29"/>
                  </a:cubicBezTo>
                  <a:cubicBezTo>
                    <a:pt x="170" y="0"/>
                    <a:pt x="248" y="33"/>
                    <a:pt x="277"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3"/>
            <p:cNvSpPr/>
            <p:nvPr/>
          </p:nvSpPr>
          <p:spPr>
            <a:xfrm>
              <a:off x="3733660" y="1302170"/>
              <a:ext cx="32167" cy="55500"/>
            </a:xfrm>
            <a:custGeom>
              <a:avLst/>
              <a:gdLst/>
              <a:ahLst/>
              <a:cxnLst/>
              <a:rect l="l" t="t" r="r" b="b"/>
              <a:pathLst>
                <a:path w="976" h="1684" extrusionOk="0">
                  <a:moveTo>
                    <a:pt x="374" y="1481"/>
                  </a:moveTo>
                  <a:cubicBezTo>
                    <a:pt x="402" y="1550"/>
                    <a:pt x="370" y="1628"/>
                    <a:pt x="301" y="1656"/>
                  </a:cubicBezTo>
                  <a:cubicBezTo>
                    <a:pt x="233" y="1684"/>
                    <a:pt x="154" y="1652"/>
                    <a:pt x="126" y="1583"/>
                  </a:cubicBezTo>
                  <a:cubicBezTo>
                    <a:pt x="0" y="1281"/>
                    <a:pt x="11" y="955"/>
                    <a:pt x="129" y="673"/>
                  </a:cubicBezTo>
                  <a:cubicBezTo>
                    <a:pt x="246" y="391"/>
                    <a:pt x="469" y="154"/>
                    <a:pt x="772" y="29"/>
                  </a:cubicBezTo>
                  <a:cubicBezTo>
                    <a:pt x="840" y="1"/>
                    <a:pt x="919" y="34"/>
                    <a:pt x="947" y="102"/>
                  </a:cubicBezTo>
                  <a:cubicBezTo>
                    <a:pt x="976" y="170"/>
                    <a:pt x="943" y="249"/>
                    <a:pt x="874" y="277"/>
                  </a:cubicBezTo>
                  <a:cubicBezTo>
                    <a:pt x="640" y="374"/>
                    <a:pt x="466" y="558"/>
                    <a:pt x="375" y="776"/>
                  </a:cubicBezTo>
                  <a:cubicBezTo>
                    <a:pt x="285" y="994"/>
                    <a:pt x="277" y="1247"/>
                    <a:pt x="374" y="14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3"/>
            <p:cNvSpPr/>
            <p:nvPr/>
          </p:nvSpPr>
          <p:spPr>
            <a:xfrm>
              <a:off x="3755775" y="1195913"/>
              <a:ext cx="267450" cy="116340"/>
            </a:xfrm>
            <a:custGeom>
              <a:avLst/>
              <a:gdLst/>
              <a:ahLst/>
              <a:cxnLst/>
              <a:rect l="l" t="t" r="r" b="b"/>
              <a:pathLst>
                <a:path w="8115" h="3530" extrusionOk="0">
                  <a:moveTo>
                    <a:pt x="203" y="3501"/>
                  </a:moveTo>
                  <a:cubicBezTo>
                    <a:pt x="135" y="3529"/>
                    <a:pt x="57" y="3497"/>
                    <a:pt x="28" y="3428"/>
                  </a:cubicBezTo>
                  <a:cubicBezTo>
                    <a:pt x="0" y="3360"/>
                    <a:pt x="32" y="3281"/>
                    <a:pt x="101" y="3253"/>
                  </a:cubicBezTo>
                  <a:lnTo>
                    <a:pt x="7910" y="29"/>
                  </a:lnTo>
                  <a:cubicBezTo>
                    <a:pt x="7979" y="1"/>
                    <a:pt x="8057" y="33"/>
                    <a:pt x="8085" y="102"/>
                  </a:cubicBezTo>
                  <a:cubicBezTo>
                    <a:pt x="8114" y="170"/>
                    <a:pt x="8081" y="249"/>
                    <a:pt x="8013" y="2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3"/>
            <p:cNvSpPr/>
            <p:nvPr/>
          </p:nvSpPr>
          <p:spPr>
            <a:xfrm>
              <a:off x="3734451" y="1144267"/>
              <a:ext cx="267450" cy="116340"/>
            </a:xfrm>
            <a:custGeom>
              <a:avLst/>
              <a:gdLst/>
              <a:ahLst/>
              <a:cxnLst/>
              <a:rect l="l" t="t" r="r" b="b"/>
              <a:pathLst>
                <a:path w="8115" h="3530" extrusionOk="0">
                  <a:moveTo>
                    <a:pt x="7911" y="29"/>
                  </a:moveTo>
                  <a:cubicBezTo>
                    <a:pt x="7979" y="1"/>
                    <a:pt x="8057" y="34"/>
                    <a:pt x="8085" y="102"/>
                  </a:cubicBezTo>
                  <a:cubicBezTo>
                    <a:pt x="8114" y="171"/>
                    <a:pt x="8081" y="250"/>
                    <a:pt x="8013" y="277"/>
                  </a:cubicBezTo>
                  <a:lnTo>
                    <a:pt x="203" y="3501"/>
                  </a:lnTo>
                  <a:cubicBezTo>
                    <a:pt x="135" y="3530"/>
                    <a:pt x="57" y="3497"/>
                    <a:pt x="28" y="3429"/>
                  </a:cubicBezTo>
                  <a:cubicBezTo>
                    <a:pt x="0" y="3360"/>
                    <a:pt x="32" y="3282"/>
                    <a:pt x="101" y="325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3"/>
            <p:cNvSpPr/>
            <p:nvPr/>
          </p:nvSpPr>
          <p:spPr>
            <a:xfrm>
              <a:off x="3688969" y="1231672"/>
              <a:ext cx="55533" cy="32101"/>
            </a:xfrm>
            <a:custGeom>
              <a:avLst/>
              <a:gdLst/>
              <a:ahLst/>
              <a:cxnLst/>
              <a:rect l="l" t="t" r="r" b="b"/>
              <a:pathLst>
                <a:path w="1685" h="974" extrusionOk="0">
                  <a:moveTo>
                    <a:pt x="1481" y="601"/>
                  </a:moveTo>
                  <a:cubicBezTo>
                    <a:pt x="1549" y="573"/>
                    <a:pt x="1628" y="605"/>
                    <a:pt x="1656" y="674"/>
                  </a:cubicBezTo>
                  <a:cubicBezTo>
                    <a:pt x="1685" y="743"/>
                    <a:pt x="1652" y="821"/>
                    <a:pt x="1583" y="849"/>
                  </a:cubicBezTo>
                  <a:cubicBezTo>
                    <a:pt x="1281" y="974"/>
                    <a:pt x="955" y="964"/>
                    <a:pt x="674" y="847"/>
                  </a:cubicBezTo>
                  <a:cubicBezTo>
                    <a:pt x="392" y="730"/>
                    <a:pt x="154" y="506"/>
                    <a:pt x="29" y="204"/>
                  </a:cubicBezTo>
                  <a:cubicBezTo>
                    <a:pt x="1" y="136"/>
                    <a:pt x="34" y="57"/>
                    <a:pt x="102" y="28"/>
                  </a:cubicBezTo>
                  <a:cubicBezTo>
                    <a:pt x="171" y="0"/>
                    <a:pt x="249" y="33"/>
                    <a:pt x="277" y="102"/>
                  </a:cubicBezTo>
                  <a:cubicBezTo>
                    <a:pt x="374" y="336"/>
                    <a:pt x="558" y="509"/>
                    <a:pt x="776" y="599"/>
                  </a:cubicBezTo>
                  <a:cubicBezTo>
                    <a:pt x="994" y="690"/>
                    <a:pt x="1246" y="698"/>
                    <a:pt x="1481" y="6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3"/>
            <p:cNvSpPr/>
            <p:nvPr/>
          </p:nvSpPr>
          <p:spPr>
            <a:xfrm>
              <a:off x="3688639" y="1230848"/>
              <a:ext cx="10415" cy="10909"/>
            </a:xfrm>
            <a:custGeom>
              <a:avLst/>
              <a:gdLst/>
              <a:ahLst/>
              <a:cxnLst/>
              <a:rect l="l" t="t" r="r" b="b"/>
              <a:pathLst>
                <a:path w="316" h="331" extrusionOk="0">
                  <a:moveTo>
                    <a:pt x="287" y="127"/>
                  </a:moveTo>
                  <a:cubicBezTo>
                    <a:pt x="315" y="195"/>
                    <a:pt x="283" y="273"/>
                    <a:pt x="215" y="302"/>
                  </a:cubicBezTo>
                  <a:cubicBezTo>
                    <a:pt x="146" y="330"/>
                    <a:pt x="67" y="298"/>
                    <a:pt x="39" y="229"/>
                  </a:cubicBezTo>
                  <a:lnTo>
                    <a:pt x="29" y="203"/>
                  </a:lnTo>
                  <a:cubicBezTo>
                    <a:pt x="0" y="135"/>
                    <a:pt x="33" y="57"/>
                    <a:pt x="101" y="28"/>
                  </a:cubicBezTo>
                  <a:cubicBezTo>
                    <a:pt x="170" y="0"/>
                    <a:pt x="249" y="32"/>
                    <a:pt x="277" y="1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3"/>
            <p:cNvSpPr/>
            <p:nvPr/>
          </p:nvSpPr>
          <p:spPr>
            <a:xfrm>
              <a:off x="3685442" y="1185366"/>
              <a:ext cx="32167" cy="55533"/>
            </a:xfrm>
            <a:custGeom>
              <a:avLst/>
              <a:gdLst/>
              <a:ahLst/>
              <a:cxnLst/>
              <a:rect l="l" t="t" r="r" b="b"/>
              <a:pathLst>
                <a:path w="976" h="1685" extrusionOk="0">
                  <a:moveTo>
                    <a:pt x="374" y="1481"/>
                  </a:moveTo>
                  <a:cubicBezTo>
                    <a:pt x="402" y="1549"/>
                    <a:pt x="369" y="1628"/>
                    <a:pt x="301" y="1657"/>
                  </a:cubicBezTo>
                  <a:cubicBezTo>
                    <a:pt x="232" y="1685"/>
                    <a:pt x="154" y="1652"/>
                    <a:pt x="126" y="1583"/>
                  </a:cubicBezTo>
                  <a:cubicBezTo>
                    <a:pt x="1" y="1281"/>
                    <a:pt x="11" y="955"/>
                    <a:pt x="128" y="673"/>
                  </a:cubicBezTo>
                  <a:cubicBezTo>
                    <a:pt x="245" y="392"/>
                    <a:pt x="469" y="154"/>
                    <a:pt x="772" y="29"/>
                  </a:cubicBezTo>
                  <a:cubicBezTo>
                    <a:pt x="840" y="1"/>
                    <a:pt x="919" y="34"/>
                    <a:pt x="947" y="102"/>
                  </a:cubicBezTo>
                  <a:cubicBezTo>
                    <a:pt x="975" y="170"/>
                    <a:pt x="943" y="248"/>
                    <a:pt x="874" y="277"/>
                  </a:cubicBezTo>
                  <a:cubicBezTo>
                    <a:pt x="640" y="374"/>
                    <a:pt x="466" y="558"/>
                    <a:pt x="376" y="776"/>
                  </a:cubicBezTo>
                  <a:cubicBezTo>
                    <a:pt x="285" y="994"/>
                    <a:pt x="277" y="1247"/>
                    <a:pt x="374" y="14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3"/>
            <p:cNvSpPr/>
            <p:nvPr/>
          </p:nvSpPr>
          <p:spPr>
            <a:xfrm>
              <a:off x="3707524" y="1079109"/>
              <a:ext cx="267450" cy="116340"/>
            </a:xfrm>
            <a:custGeom>
              <a:avLst/>
              <a:gdLst/>
              <a:ahLst/>
              <a:cxnLst/>
              <a:rect l="l" t="t" r="r" b="b"/>
              <a:pathLst>
                <a:path w="8115" h="3530" extrusionOk="0">
                  <a:moveTo>
                    <a:pt x="204" y="3501"/>
                  </a:moveTo>
                  <a:cubicBezTo>
                    <a:pt x="136" y="3529"/>
                    <a:pt x="57" y="3497"/>
                    <a:pt x="29" y="3428"/>
                  </a:cubicBezTo>
                  <a:cubicBezTo>
                    <a:pt x="1" y="3360"/>
                    <a:pt x="33" y="3281"/>
                    <a:pt x="102" y="3253"/>
                  </a:cubicBezTo>
                  <a:lnTo>
                    <a:pt x="7911" y="29"/>
                  </a:lnTo>
                  <a:cubicBezTo>
                    <a:pt x="7979" y="1"/>
                    <a:pt x="8058" y="33"/>
                    <a:pt x="8086" y="101"/>
                  </a:cubicBezTo>
                  <a:cubicBezTo>
                    <a:pt x="8115" y="170"/>
                    <a:pt x="8082" y="249"/>
                    <a:pt x="8013" y="2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3"/>
            <p:cNvSpPr/>
            <p:nvPr/>
          </p:nvSpPr>
          <p:spPr>
            <a:xfrm>
              <a:off x="3992648" y="1204383"/>
              <a:ext cx="36978" cy="75242"/>
            </a:xfrm>
            <a:custGeom>
              <a:avLst/>
              <a:gdLst/>
              <a:ahLst/>
              <a:cxnLst/>
              <a:rect l="l" t="t" r="r" b="b"/>
              <a:pathLst>
                <a:path w="1122" h="2283" extrusionOk="0">
                  <a:moveTo>
                    <a:pt x="29" y="204"/>
                  </a:moveTo>
                  <a:cubicBezTo>
                    <a:pt x="1" y="135"/>
                    <a:pt x="33" y="57"/>
                    <a:pt x="101" y="29"/>
                  </a:cubicBezTo>
                  <a:cubicBezTo>
                    <a:pt x="170" y="1"/>
                    <a:pt x="249" y="33"/>
                    <a:pt x="277" y="101"/>
                  </a:cubicBezTo>
                  <a:lnTo>
                    <a:pt x="1093" y="2079"/>
                  </a:lnTo>
                  <a:cubicBezTo>
                    <a:pt x="1122" y="2147"/>
                    <a:pt x="1089" y="2225"/>
                    <a:pt x="1020" y="2254"/>
                  </a:cubicBezTo>
                  <a:cubicBezTo>
                    <a:pt x="952" y="2282"/>
                    <a:pt x="873" y="2250"/>
                    <a:pt x="845" y="21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3"/>
            <p:cNvSpPr/>
            <p:nvPr/>
          </p:nvSpPr>
          <p:spPr>
            <a:xfrm>
              <a:off x="3944429" y="1087579"/>
              <a:ext cx="36978" cy="75242"/>
            </a:xfrm>
            <a:custGeom>
              <a:avLst/>
              <a:gdLst/>
              <a:ahLst/>
              <a:cxnLst/>
              <a:rect l="l" t="t" r="r" b="b"/>
              <a:pathLst>
                <a:path w="1122" h="2283" extrusionOk="0">
                  <a:moveTo>
                    <a:pt x="28" y="204"/>
                  </a:moveTo>
                  <a:cubicBezTo>
                    <a:pt x="0" y="135"/>
                    <a:pt x="33" y="56"/>
                    <a:pt x="102" y="29"/>
                  </a:cubicBezTo>
                  <a:cubicBezTo>
                    <a:pt x="170" y="1"/>
                    <a:pt x="248" y="33"/>
                    <a:pt x="276" y="102"/>
                  </a:cubicBezTo>
                  <a:lnTo>
                    <a:pt x="1093" y="2079"/>
                  </a:lnTo>
                  <a:cubicBezTo>
                    <a:pt x="1121" y="2148"/>
                    <a:pt x="1089" y="2225"/>
                    <a:pt x="1020" y="2254"/>
                  </a:cubicBezTo>
                  <a:cubicBezTo>
                    <a:pt x="952" y="2282"/>
                    <a:pt x="873" y="2250"/>
                    <a:pt x="845" y="21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3"/>
            <p:cNvSpPr/>
            <p:nvPr/>
          </p:nvSpPr>
          <p:spPr>
            <a:xfrm>
              <a:off x="3749546" y="1304740"/>
              <a:ext cx="36978" cy="75242"/>
            </a:xfrm>
            <a:custGeom>
              <a:avLst/>
              <a:gdLst/>
              <a:ahLst/>
              <a:cxnLst/>
              <a:rect l="l" t="t" r="r" b="b"/>
              <a:pathLst>
                <a:path w="1122" h="2283" extrusionOk="0">
                  <a:moveTo>
                    <a:pt x="28" y="204"/>
                  </a:moveTo>
                  <a:cubicBezTo>
                    <a:pt x="0" y="136"/>
                    <a:pt x="33" y="57"/>
                    <a:pt x="102" y="29"/>
                  </a:cubicBezTo>
                  <a:cubicBezTo>
                    <a:pt x="170" y="0"/>
                    <a:pt x="248" y="33"/>
                    <a:pt x="276" y="102"/>
                  </a:cubicBezTo>
                  <a:lnTo>
                    <a:pt x="1093" y="2079"/>
                  </a:lnTo>
                  <a:cubicBezTo>
                    <a:pt x="1122" y="2147"/>
                    <a:pt x="1088" y="2226"/>
                    <a:pt x="1020" y="2254"/>
                  </a:cubicBezTo>
                  <a:cubicBezTo>
                    <a:pt x="952" y="2283"/>
                    <a:pt x="874" y="2249"/>
                    <a:pt x="845" y="21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3"/>
            <p:cNvSpPr/>
            <p:nvPr/>
          </p:nvSpPr>
          <p:spPr>
            <a:xfrm>
              <a:off x="3701328" y="1187937"/>
              <a:ext cx="36978" cy="75242"/>
            </a:xfrm>
            <a:custGeom>
              <a:avLst/>
              <a:gdLst/>
              <a:ahLst/>
              <a:cxnLst/>
              <a:rect l="l" t="t" r="r" b="b"/>
              <a:pathLst>
                <a:path w="1122" h="2283" extrusionOk="0">
                  <a:moveTo>
                    <a:pt x="28" y="205"/>
                  </a:moveTo>
                  <a:cubicBezTo>
                    <a:pt x="0" y="136"/>
                    <a:pt x="32" y="57"/>
                    <a:pt x="101" y="29"/>
                  </a:cubicBezTo>
                  <a:cubicBezTo>
                    <a:pt x="169" y="0"/>
                    <a:pt x="248" y="33"/>
                    <a:pt x="276" y="101"/>
                  </a:cubicBezTo>
                  <a:lnTo>
                    <a:pt x="1093" y="2079"/>
                  </a:lnTo>
                  <a:cubicBezTo>
                    <a:pt x="1121" y="2147"/>
                    <a:pt x="1089" y="2226"/>
                    <a:pt x="1020" y="2255"/>
                  </a:cubicBezTo>
                  <a:cubicBezTo>
                    <a:pt x="952" y="2283"/>
                    <a:pt x="873" y="2250"/>
                    <a:pt x="845" y="218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p:nvPr/>
          </p:nvSpPr>
          <p:spPr>
            <a:xfrm>
              <a:off x="3618075" y="1161208"/>
              <a:ext cx="40208" cy="134961"/>
            </a:xfrm>
            <a:custGeom>
              <a:avLst/>
              <a:gdLst/>
              <a:ahLst/>
              <a:cxnLst/>
              <a:rect l="l" t="t" r="r" b="b"/>
              <a:pathLst>
                <a:path w="1220" h="4095" extrusionOk="0">
                  <a:moveTo>
                    <a:pt x="1079" y="19"/>
                  </a:moveTo>
                  <a:cubicBezTo>
                    <a:pt x="996" y="46"/>
                    <a:pt x="926" y="69"/>
                    <a:pt x="852" y="118"/>
                  </a:cubicBezTo>
                  <a:cubicBezTo>
                    <a:pt x="772" y="171"/>
                    <a:pt x="702" y="238"/>
                    <a:pt x="636" y="307"/>
                  </a:cubicBezTo>
                  <a:cubicBezTo>
                    <a:pt x="494" y="456"/>
                    <a:pt x="385" y="636"/>
                    <a:pt x="292" y="817"/>
                  </a:cubicBezTo>
                  <a:cubicBezTo>
                    <a:pt x="115" y="1161"/>
                    <a:pt x="3" y="1562"/>
                    <a:pt x="2" y="1950"/>
                  </a:cubicBezTo>
                  <a:cubicBezTo>
                    <a:pt x="1" y="2371"/>
                    <a:pt x="114" y="2787"/>
                    <a:pt x="302" y="3162"/>
                  </a:cubicBezTo>
                  <a:cubicBezTo>
                    <a:pt x="397" y="3350"/>
                    <a:pt x="514" y="3528"/>
                    <a:pt x="648" y="3690"/>
                  </a:cubicBezTo>
                  <a:cubicBezTo>
                    <a:pt x="775" y="3844"/>
                    <a:pt x="919" y="3996"/>
                    <a:pt x="1106" y="4072"/>
                  </a:cubicBezTo>
                  <a:cubicBezTo>
                    <a:pt x="1163" y="4094"/>
                    <a:pt x="1220" y="4024"/>
                    <a:pt x="1180" y="3975"/>
                  </a:cubicBezTo>
                  <a:cubicBezTo>
                    <a:pt x="1068" y="3839"/>
                    <a:pt x="933" y="3727"/>
                    <a:pt x="818" y="3594"/>
                  </a:cubicBezTo>
                  <a:cubicBezTo>
                    <a:pt x="691" y="3448"/>
                    <a:pt x="582" y="3286"/>
                    <a:pt x="491" y="3115"/>
                  </a:cubicBezTo>
                  <a:cubicBezTo>
                    <a:pt x="307" y="2776"/>
                    <a:pt x="200" y="2397"/>
                    <a:pt x="185" y="2011"/>
                  </a:cubicBezTo>
                  <a:cubicBezTo>
                    <a:pt x="171" y="1649"/>
                    <a:pt x="275" y="1291"/>
                    <a:pt x="421" y="965"/>
                  </a:cubicBezTo>
                  <a:cubicBezTo>
                    <a:pt x="500" y="789"/>
                    <a:pt x="593" y="621"/>
                    <a:pt x="713" y="469"/>
                  </a:cubicBezTo>
                  <a:cubicBezTo>
                    <a:pt x="818" y="334"/>
                    <a:pt x="965" y="190"/>
                    <a:pt x="1116" y="108"/>
                  </a:cubicBezTo>
                  <a:cubicBezTo>
                    <a:pt x="1169" y="79"/>
                    <a:pt x="1139" y="0"/>
                    <a:pt x="1079" y="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3"/>
            <p:cNvSpPr/>
            <p:nvPr/>
          </p:nvSpPr>
          <p:spPr>
            <a:xfrm>
              <a:off x="3828548" y="1245317"/>
              <a:ext cx="167127" cy="75242"/>
            </a:xfrm>
            <a:custGeom>
              <a:avLst/>
              <a:gdLst/>
              <a:ahLst/>
              <a:cxnLst/>
              <a:rect l="l" t="t" r="r" b="b"/>
              <a:pathLst>
                <a:path w="5071" h="2283" extrusionOk="0">
                  <a:moveTo>
                    <a:pt x="5029" y="9"/>
                  </a:moveTo>
                  <a:cubicBezTo>
                    <a:pt x="4829" y="60"/>
                    <a:pt x="4667" y="185"/>
                    <a:pt x="4489" y="287"/>
                  </a:cubicBezTo>
                  <a:cubicBezTo>
                    <a:pt x="4294" y="398"/>
                    <a:pt x="4093" y="496"/>
                    <a:pt x="3890" y="593"/>
                  </a:cubicBezTo>
                  <a:cubicBezTo>
                    <a:pt x="3475" y="791"/>
                    <a:pt x="3047" y="988"/>
                    <a:pt x="2611" y="1136"/>
                  </a:cubicBezTo>
                  <a:cubicBezTo>
                    <a:pt x="2166" y="1287"/>
                    <a:pt x="1695" y="1345"/>
                    <a:pt x="1251" y="1499"/>
                  </a:cubicBezTo>
                  <a:cubicBezTo>
                    <a:pt x="1031" y="1576"/>
                    <a:pt x="826" y="1683"/>
                    <a:pt x="625" y="1799"/>
                  </a:cubicBezTo>
                  <a:cubicBezTo>
                    <a:pt x="521" y="1860"/>
                    <a:pt x="417" y="1922"/>
                    <a:pt x="312" y="1982"/>
                  </a:cubicBezTo>
                  <a:cubicBezTo>
                    <a:pt x="214" y="2038"/>
                    <a:pt x="80" y="2081"/>
                    <a:pt x="20" y="2182"/>
                  </a:cubicBezTo>
                  <a:cubicBezTo>
                    <a:pt x="0" y="2215"/>
                    <a:pt x="12" y="2263"/>
                    <a:pt x="56" y="2269"/>
                  </a:cubicBezTo>
                  <a:cubicBezTo>
                    <a:pt x="166" y="2283"/>
                    <a:pt x="257" y="2215"/>
                    <a:pt x="349" y="2164"/>
                  </a:cubicBezTo>
                  <a:cubicBezTo>
                    <a:pt x="452" y="2106"/>
                    <a:pt x="552" y="2047"/>
                    <a:pt x="654" y="1988"/>
                  </a:cubicBezTo>
                  <a:cubicBezTo>
                    <a:pt x="858" y="1873"/>
                    <a:pt x="1067" y="1766"/>
                    <a:pt x="1291" y="1690"/>
                  </a:cubicBezTo>
                  <a:cubicBezTo>
                    <a:pt x="1747" y="1533"/>
                    <a:pt x="2230" y="1476"/>
                    <a:pt x="2689" y="1326"/>
                  </a:cubicBezTo>
                  <a:cubicBezTo>
                    <a:pt x="2903" y="1256"/>
                    <a:pt x="3110" y="1161"/>
                    <a:pt x="3317" y="1073"/>
                  </a:cubicBezTo>
                  <a:cubicBezTo>
                    <a:pt x="3536" y="982"/>
                    <a:pt x="3754" y="886"/>
                    <a:pt x="3969" y="783"/>
                  </a:cubicBezTo>
                  <a:cubicBezTo>
                    <a:pt x="4169" y="688"/>
                    <a:pt x="4365" y="582"/>
                    <a:pt x="4557" y="470"/>
                  </a:cubicBezTo>
                  <a:cubicBezTo>
                    <a:pt x="4744" y="361"/>
                    <a:pt x="4947" y="251"/>
                    <a:pt x="5059" y="60"/>
                  </a:cubicBezTo>
                  <a:cubicBezTo>
                    <a:pt x="5070" y="40"/>
                    <a:pt x="5060" y="0"/>
                    <a:pt x="5029" y="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3"/>
            <p:cNvSpPr/>
            <p:nvPr/>
          </p:nvSpPr>
          <p:spPr>
            <a:xfrm>
              <a:off x="3801555" y="1322538"/>
              <a:ext cx="17006" cy="8536"/>
            </a:xfrm>
            <a:custGeom>
              <a:avLst/>
              <a:gdLst/>
              <a:ahLst/>
              <a:cxnLst/>
              <a:rect l="l" t="t" r="r" b="b"/>
              <a:pathLst>
                <a:path w="516" h="259" extrusionOk="0">
                  <a:moveTo>
                    <a:pt x="384" y="17"/>
                  </a:moveTo>
                  <a:cubicBezTo>
                    <a:pt x="305" y="30"/>
                    <a:pt x="229" y="52"/>
                    <a:pt x="151" y="71"/>
                  </a:cubicBezTo>
                  <a:cubicBezTo>
                    <a:pt x="97" y="85"/>
                    <a:pt x="0" y="112"/>
                    <a:pt x="9" y="188"/>
                  </a:cubicBezTo>
                  <a:cubicBezTo>
                    <a:pt x="18" y="252"/>
                    <a:pt x="98" y="258"/>
                    <a:pt x="148" y="255"/>
                  </a:cubicBezTo>
                  <a:cubicBezTo>
                    <a:pt x="232" y="250"/>
                    <a:pt x="321" y="205"/>
                    <a:pt x="405" y="190"/>
                  </a:cubicBezTo>
                  <a:cubicBezTo>
                    <a:pt x="515" y="171"/>
                    <a:pt x="495" y="1"/>
                    <a:pt x="384" y="1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3"/>
            <p:cNvSpPr/>
            <p:nvPr/>
          </p:nvSpPr>
          <p:spPr>
            <a:xfrm>
              <a:off x="3834546" y="1126206"/>
              <a:ext cx="111759" cy="46602"/>
            </a:xfrm>
            <a:custGeom>
              <a:avLst/>
              <a:gdLst/>
              <a:ahLst/>
              <a:cxnLst/>
              <a:rect l="l" t="t" r="r" b="b"/>
              <a:pathLst>
                <a:path w="3391" h="1414" extrusionOk="0">
                  <a:moveTo>
                    <a:pt x="3360" y="61"/>
                  </a:moveTo>
                  <a:cubicBezTo>
                    <a:pt x="3264" y="0"/>
                    <a:pt x="3150" y="37"/>
                    <a:pt x="3051" y="70"/>
                  </a:cubicBezTo>
                  <a:cubicBezTo>
                    <a:pt x="2928" y="111"/>
                    <a:pt x="2813" y="175"/>
                    <a:pt x="2701" y="240"/>
                  </a:cubicBezTo>
                  <a:cubicBezTo>
                    <a:pt x="2466" y="376"/>
                    <a:pt x="2245" y="534"/>
                    <a:pt x="1991" y="635"/>
                  </a:cubicBezTo>
                  <a:cubicBezTo>
                    <a:pt x="1665" y="764"/>
                    <a:pt x="1323" y="851"/>
                    <a:pt x="986" y="945"/>
                  </a:cubicBezTo>
                  <a:cubicBezTo>
                    <a:pt x="823" y="990"/>
                    <a:pt x="661" y="1038"/>
                    <a:pt x="500" y="1091"/>
                  </a:cubicBezTo>
                  <a:cubicBezTo>
                    <a:pt x="334" y="1146"/>
                    <a:pt x="169" y="1209"/>
                    <a:pt x="35" y="1323"/>
                  </a:cubicBezTo>
                  <a:cubicBezTo>
                    <a:pt x="1" y="1352"/>
                    <a:pt x="22" y="1414"/>
                    <a:pt x="70" y="1407"/>
                  </a:cubicBezTo>
                  <a:cubicBezTo>
                    <a:pt x="230" y="1383"/>
                    <a:pt x="384" y="1328"/>
                    <a:pt x="538" y="1278"/>
                  </a:cubicBezTo>
                  <a:cubicBezTo>
                    <a:pt x="702" y="1224"/>
                    <a:pt x="869" y="1179"/>
                    <a:pt x="1036" y="1135"/>
                  </a:cubicBezTo>
                  <a:cubicBezTo>
                    <a:pt x="1362" y="1051"/>
                    <a:pt x="1688" y="970"/>
                    <a:pt x="2003" y="854"/>
                  </a:cubicBezTo>
                  <a:cubicBezTo>
                    <a:pt x="2257" y="761"/>
                    <a:pt x="2474" y="615"/>
                    <a:pt x="2700" y="468"/>
                  </a:cubicBezTo>
                  <a:cubicBezTo>
                    <a:pt x="2811" y="396"/>
                    <a:pt x="2926" y="327"/>
                    <a:pt x="3048" y="271"/>
                  </a:cubicBezTo>
                  <a:cubicBezTo>
                    <a:pt x="3146" y="226"/>
                    <a:pt x="3274" y="217"/>
                    <a:pt x="3360" y="151"/>
                  </a:cubicBezTo>
                  <a:cubicBezTo>
                    <a:pt x="3387" y="130"/>
                    <a:pt x="3390" y="81"/>
                    <a:pt x="3360" y="6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3"/>
            <p:cNvSpPr/>
            <p:nvPr/>
          </p:nvSpPr>
          <p:spPr>
            <a:xfrm>
              <a:off x="3825614" y="1381797"/>
              <a:ext cx="166073" cy="75473"/>
            </a:xfrm>
            <a:custGeom>
              <a:avLst/>
              <a:gdLst/>
              <a:ahLst/>
              <a:cxnLst/>
              <a:rect l="l" t="t" r="r" b="b"/>
              <a:pathLst>
                <a:path w="5039" h="2290" extrusionOk="0">
                  <a:moveTo>
                    <a:pt x="101" y="2267"/>
                  </a:moveTo>
                  <a:cubicBezTo>
                    <a:pt x="947" y="1955"/>
                    <a:pt x="1766" y="1578"/>
                    <a:pt x="2583" y="1197"/>
                  </a:cubicBezTo>
                  <a:cubicBezTo>
                    <a:pt x="2991" y="1006"/>
                    <a:pt x="3399" y="813"/>
                    <a:pt x="3809" y="625"/>
                  </a:cubicBezTo>
                  <a:cubicBezTo>
                    <a:pt x="4014" y="531"/>
                    <a:pt x="4219" y="439"/>
                    <a:pt x="4425" y="348"/>
                  </a:cubicBezTo>
                  <a:cubicBezTo>
                    <a:pt x="4616" y="263"/>
                    <a:pt x="4846" y="199"/>
                    <a:pt x="5011" y="69"/>
                  </a:cubicBezTo>
                  <a:cubicBezTo>
                    <a:pt x="5039" y="47"/>
                    <a:pt x="5020" y="1"/>
                    <a:pt x="4985" y="5"/>
                  </a:cubicBezTo>
                  <a:cubicBezTo>
                    <a:pt x="4776" y="29"/>
                    <a:pt x="4568" y="151"/>
                    <a:pt x="4379" y="235"/>
                  </a:cubicBezTo>
                  <a:cubicBezTo>
                    <a:pt x="4172" y="324"/>
                    <a:pt x="3967" y="418"/>
                    <a:pt x="3762" y="512"/>
                  </a:cubicBezTo>
                  <a:cubicBezTo>
                    <a:pt x="3353" y="701"/>
                    <a:pt x="2946" y="895"/>
                    <a:pt x="2538" y="1088"/>
                  </a:cubicBezTo>
                  <a:cubicBezTo>
                    <a:pt x="1723" y="1472"/>
                    <a:pt x="904" y="1849"/>
                    <a:pt x="62" y="2173"/>
                  </a:cubicBezTo>
                  <a:cubicBezTo>
                    <a:pt x="0" y="2196"/>
                    <a:pt x="39" y="2290"/>
                    <a:pt x="101" y="226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3"/>
            <p:cNvSpPr/>
            <p:nvPr/>
          </p:nvSpPr>
          <p:spPr>
            <a:xfrm>
              <a:off x="4003095" y="1372305"/>
              <a:ext cx="12227" cy="8305"/>
            </a:xfrm>
            <a:custGeom>
              <a:avLst/>
              <a:gdLst/>
              <a:ahLst/>
              <a:cxnLst/>
              <a:rect l="l" t="t" r="r" b="b"/>
              <a:pathLst>
                <a:path w="371" h="252" extrusionOk="0">
                  <a:moveTo>
                    <a:pt x="141" y="215"/>
                  </a:moveTo>
                  <a:cubicBezTo>
                    <a:pt x="218" y="182"/>
                    <a:pt x="318" y="155"/>
                    <a:pt x="361" y="77"/>
                  </a:cubicBezTo>
                  <a:cubicBezTo>
                    <a:pt x="371" y="60"/>
                    <a:pt x="359" y="30"/>
                    <a:pt x="339" y="25"/>
                  </a:cubicBezTo>
                  <a:cubicBezTo>
                    <a:pt x="254" y="0"/>
                    <a:pt x="164" y="52"/>
                    <a:pt x="86" y="82"/>
                  </a:cubicBezTo>
                  <a:cubicBezTo>
                    <a:pt x="1" y="117"/>
                    <a:pt x="57" y="252"/>
                    <a:pt x="141" y="21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3"/>
            <p:cNvSpPr/>
            <p:nvPr/>
          </p:nvSpPr>
          <p:spPr>
            <a:xfrm>
              <a:off x="3722553" y="1446296"/>
              <a:ext cx="30156" cy="89677"/>
            </a:xfrm>
            <a:custGeom>
              <a:avLst/>
              <a:gdLst/>
              <a:ahLst/>
              <a:cxnLst/>
              <a:rect l="l" t="t" r="r" b="b"/>
              <a:pathLst>
                <a:path w="915" h="2721" extrusionOk="0">
                  <a:moveTo>
                    <a:pt x="366" y="67"/>
                  </a:moveTo>
                  <a:cubicBezTo>
                    <a:pt x="336" y="108"/>
                    <a:pt x="287" y="135"/>
                    <a:pt x="251" y="171"/>
                  </a:cubicBezTo>
                  <a:cubicBezTo>
                    <a:pt x="213" y="211"/>
                    <a:pt x="181" y="259"/>
                    <a:pt x="154" y="306"/>
                  </a:cubicBezTo>
                  <a:cubicBezTo>
                    <a:pt x="95" y="409"/>
                    <a:pt x="61" y="519"/>
                    <a:pt x="42" y="636"/>
                  </a:cubicBezTo>
                  <a:cubicBezTo>
                    <a:pt x="0" y="892"/>
                    <a:pt x="37" y="1157"/>
                    <a:pt x="99" y="1406"/>
                  </a:cubicBezTo>
                  <a:cubicBezTo>
                    <a:pt x="214" y="1868"/>
                    <a:pt x="425" y="2394"/>
                    <a:pt x="819" y="2689"/>
                  </a:cubicBezTo>
                  <a:cubicBezTo>
                    <a:pt x="860" y="2720"/>
                    <a:pt x="915" y="2665"/>
                    <a:pt x="883" y="2623"/>
                  </a:cubicBezTo>
                  <a:cubicBezTo>
                    <a:pt x="764" y="2466"/>
                    <a:pt x="673" y="2286"/>
                    <a:pt x="578" y="2114"/>
                  </a:cubicBezTo>
                  <a:cubicBezTo>
                    <a:pt x="457" y="1895"/>
                    <a:pt x="361" y="1661"/>
                    <a:pt x="287" y="1423"/>
                  </a:cubicBezTo>
                  <a:cubicBezTo>
                    <a:pt x="217" y="1196"/>
                    <a:pt x="172" y="950"/>
                    <a:pt x="186" y="711"/>
                  </a:cubicBezTo>
                  <a:cubicBezTo>
                    <a:pt x="193" y="605"/>
                    <a:pt x="213" y="501"/>
                    <a:pt x="251" y="401"/>
                  </a:cubicBezTo>
                  <a:cubicBezTo>
                    <a:pt x="280" y="324"/>
                    <a:pt x="346" y="180"/>
                    <a:pt x="427" y="146"/>
                  </a:cubicBezTo>
                  <a:cubicBezTo>
                    <a:pt x="505" y="112"/>
                    <a:pt x="417" y="0"/>
                    <a:pt x="366" y="6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3"/>
            <p:cNvSpPr/>
            <p:nvPr/>
          </p:nvSpPr>
          <p:spPr>
            <a:xfrm>
              <a:off x="3703108" y="1481363"/>
              <a:ext cx="12359" cy="21126"/>
            </a:xfrm>
            <a:custGeom>
              <a:avLst/>
              <a:gdLst/>
              <a:ahLst/>
              <a:cxnLst/>
              <a:rect l="l" t="t" r="r" b="b"/>
              <a:pathLst>
                <a:path w="375" h="641" extrusionOk="0">
                  <a:moveTo>
                    <a:pt x="196" y="27"/>
                  </a:moveTo>
                  <a:cubicBezTo>
                    <a:pt x="0" y="173"/>
                    <a:pt x="60" y="565"/>
                    <a:pt x="305" y="632"/>
                  </a:cubicBezTo>
                  <a:cubicBezTo>
                    <a:pt x="337" y="641"/>
                    <a:pt x="375" y="602"/>
                    <a:pt x="368" y="570"/>
                  </a:cubicBezTo>
                  <a:cubicBezTo>
                    <a:pt x="347" y="488"/>
                    <a:pt x="291" y="421"/>
                    <a:pt x="257" y="344"/>
                  </a:cubicBezTo>
                  <a:cubicBezTo>
                    <a:pt x="221" y="262"/>
                    <a:pt x="226" y="160"/>
                    <a:pt x="263" y="78"/>
                  </a:cubicBezTo>
                  <a:cubicBezTo>
                    <a:pt x="281" y="36"/>
                    <a:pt x="230" y="1"/>
                    <a:pt x="196" y="2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3"/>
            <p:cNvSpPr/>
            <p:nvPr/>
          </p:nvSpPr>
          <p:spPr>
            <a:xfrm>
              <a:off x="3693187" y="1354375"/>
              <a:ext cx="19577" cy="33650"/>
            </a:xfrm>
            <a:custGeom>
              <a:avLst/>
              <a:gdLst/>
              <a:ahLst/>
              <a:cxnLst/>
              <a:rect l="l" t="t" r="r" b="b"/>
              <a:pathLst>
                <a:path w="594" h="1021" extrusionOk="0">
                  <a:moveTo>
                    <a:pt x="105" y="35"/>
                  </a:moveTo>
                  <a:cubicBezTo>
                    <a:pt x="90" y="43"/>
                    <a:pt x="89" y="45"/>
                    <a:pt x="103" y="41"/>
                  </a:cubicBezTo>
                  <a:cubicBezTo>
                    <a:pt x="91" y="42"/>
                    <a:pt x="79" y="48"/>
                    <a:pt x="69" y="55"/>
                  </a:cubicBezTo>
                  <a:cubicBezTo>
                    <a:pt x="55" y="69"/>
                    <a:pt x="43" y="82"/>
                    <a:pt x="32" y="98"/>
                  </a:cubicBezTo>
                  <a:cubicBezTo>
                    <a:pt x="10" y="136"/>
                    <a:pt x="3" y="177"/>
                    <a:pt x="2" y="220"/>
                  </a:cubicBezTo>
                  <a:cubicBezTo>
                    <a:pt x="1" y="330"/>
                    <a:pt x="40" y="433"/>
                    <a:pt x="89" y="530"/>
                  </a:cubicBezTo>
                  <a:cubicBezTo>
                    <a:pt x="185" y="721"/>
                    <a:pt x="320" y="904"/>
                    <a:pt x="517" y="1000"/>
                  </a:cubicBezTo>
                  <a:cubicBezTo>
                    <a:pt x="556" y="1020"/>
                    <a:pt x="594" y="967"/>
                    <a:pt x="567" y="935"/>
                  </a:cubicBezTo>
                  <a:cubicBezTo>
                    <a:pt x="463" y="805"/>
                    <a:pt x="371" y="657"/>
                    <a:pt x="284" y="516"/>
                  </a:cubicBezTo>
                  <a:cubicBezTo>
                    <a:pt x="237" y="440"/>
                    <a:pt x="196" y="356"/>
                    <a:pt x="175" y="269"/>
                  </a:cubicBezTo>
                  <a:cubicBezTo>
                    <a:pt x="166" y="236"/>
                    <a:pt x="163" y="203"/>
                    <a:pt x="169" y="169"/>
                  </a:cubicBezTo>
                  <a:cubicBezTo>
                    <a:pt x="171" y="158"/>
                    <a:pt x="172" y="147"/>
                    <a:pt x="175" y="136"/>
                  </a:cubicBezTo>
                  <a:cubicBezTo>
                    <a:pt x="180" y="124"/>
                    <a:pt x="182" y="113"/>
                    <a:pt x="180" y="101"/>
                  </a:cubicBezTo>
                  <a:cubicBezTo>
                    <a:pt x="170" y="126"/>
                    <a:pt x="171" y="131"/>
                    <a:pt x="182" y="112"/>
                  </a:cubicBezTo>
                  <a:cubicBezTo>
                    <a:pt x="222" y="62"/>
                    <a:pt x="155" y="0"/>
                    <a:pt x="105" y="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p:nvPr/>
          </p:nvSpPr>
          <p:spPr>
            <a:xfrm>
              <a:off x="3852640" y="1020575"/>
              <a:ext cx="147188" cy="63015"/>
            </a:xfrm>
            <a:custGeom>
              <a:avLst/>
              <a:gdLst/>
              <a:ahLst/>
              <a:cxnLst/>
              <a:rect l="l" t="t" r="r" b="b"/>
              <a:pathLst>
                <a:path w="4466" h="1912" extrusionOk="0">
                  <a:moveTo>
                    <a:pt x="169" y="1660"/>
                  </a:moveTo>
                  <a:cubicBezTo>
                    <a:pt x="315" y="1459"/>
                    <a:pt x="540" y="1343"/>
                    <a:pt x="761" y="1238"/>
                  </a:cubicBezTo>
                  <a:cubicBezTo>
                    <a:pt x="1015" y="1118"/>
                    <a:pt x="1281" y="1025"/>
                    <a:pt x="1545" y="927"/>
                  </a:cubicBezTo>
                  <a:cubicBezTo>
                    <a:pt x="1867" y="809"/>
                    <a:pt x="2183" y="680"/>
                    <a:pt x="2508" y="569"/>
                  </a:cubicBezTo>
                  <a:cubicBezTo>
                    <a:pt x="2883" y="442"/>
                    <a:pt x="3258" y="308"/>
                    <a:pt x="3624" y="157"/>
                  </a:cubicBezTo>
                  <a:cubicBezTo>
                    <a:pt x="3595" y="148"/>
                    <a:pt x="3563" y="141"/>
                    <a:pt x="3534" y="133"/>
                  </a:cubicBezTo>
                  <a:cubicBezTo>
                    <a:pt x="3706" y="405"/>
                    <a:pt x="3838" y="700"/>
                    <a:pt x="3962" y="997"/>
                  </a:cubicBezTo>
                  <a:cubicBezTo>
                    <a:pt x="4085" y="1291"/>
                    <a:pt x="4193" y="1601"/>
                    <a:pt x="4374" y="1865"/>
                  </a:cubicBezTo>
                  <a:cubicBezTo>
                    <a:pt x="4407" y="1911"/>
                    <a:pt x="4465" y="1866"/>
                    <a:pt x="4453" y="1820"/>
                  </a:cubicBezTo>
                  <a:cubicBezTo>
                    <a:pt x="4367" y="1504"/>
                    <a:pt x="4231" y="1201"/>
                    <a:pt x="4102" y="901"/>
                  </a:cubicBezTo>
                  <a:cubicBezTo>
                    <a:pt x="3973" y="603"/>
                    <a:pt x="3831" y="311"/>
                    <a:pt x="3657" y="37"/>
                  </a:cubicBezTo>
                  <a:cubicBezTo>
                    <a:pt x="3638" y="8"/>
                    <a:pt x="3595" y="0"/>
                    <a:pt x="3565" y="12"/>
                  </a:cubicBezTo>
                  <a:cubicBezTo>
                    <a:pt x="3186" y="168"/>
                    <a:pt x="2793" y="285"/>
                    <a:pt x="2406" y="417"/>
                  </a:cubicBezTo>
                  <a:cubicBezTo>
                    <a:pt x="2079" y="530"/>
                    <a:pt x="1759" y="663"/>
                    <a:pt x="1435" y="782"/>
                  </a:cubicBezTo>
                  <a:cubicBezTo>
                    <a:pt x="1161" y="884"/>
                    <a:pt x="886" y="982"/>
                    <a:pt x="624" y="1113"/>
                  </a:cubicBezTo>
                  <a:cubicBezTo>
                    <a:pt x="404" y="1222"/>
                    <a:pt x="168" y="1369"/>
                    <a:pt x="43" y="1587"/>
                  </a:cubicBezTo>
                  <a:cubicBezTo>
                    <a:pt x="1" y="1661"/>
                    <a:pt x="121" y="1726"/>
                    <a:pt x="169" y="166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a:off x="4007083" y="1097631"/>
              <a:ext cx="6097" cy="10546"/>
            </a:xfrm>
            <a:custGeom>
              <a:avLst/>
              <a:gdLst/>
              <a:ahLst/>
              <a:cxnLst/>
              <a:rect l="l" t="t" r="r" b="b"/>
              <a:pathLst>
                <a:path w="185" h="320" extrusionOk="0">
                  <a:moveTo>
                    <a:pt x="36" y="139"/>
                  </a:moveTo>
                  <a:cubicBezTo>
                    <a:pt x="48" y="169"/>
                    <a:pt x="55" y="201"/>
                    <a:pt x="66" y="232"/>
                  </a:cubicBezTo>
                  <a:cubicBezTo>
                    <a:pt x="71" y="247"/>
                    <a:pt x="86" y="259"/>
                    <a:pt x="94" y="273"/>
                  </a:cubicBezTo>
                  <a:cubicBezTo>
                    <a:pt x="101" y="286"/>
                    <a:pt x="109" y="295"/>
                    <a:pt x="121" y="304"/>
                  </a:cubicBezTo>
                  <a:cubicBezTo>
                    <a:pt x="140" y="319"/>
                    <a:pt x="165" y="306"/>
                    <a:pt x="169" y="285"/>
                  </a:cubicBezTo>
                  <a:cubicBezTo>
                    <a:pt x="175" y="254"/>
                    <a:pt x="182" y="223"/>
                    <a:pt x="183" y="193"/>
                  </a:cubicBezTo>
                  <a:cubicBezTo>
                    <a:pt x="184" y="156"/>
                    <a:pt x="176" y="121"/>
                    <a:pt x="165" y="86"/>
                  </a:cubicBezTo>
                  <a:cubicBezTo>
                    <a:pt x="137" y="0"/>
                    <a:pt x="1" y="55"/>
                    <a:pt x="36" y="13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a:off x="3729343" y="1199307"/>
              <a:ext cx="37572" cy="19280"/>
            </a:xfrm>
            <a:custGeom>
              <a:avLst/>
              <a:gdLst/>
              <a:ahLst/>
              <a:cxnLst/>
              <a:rect l="l" t="t" r="r" b="b"/>
              <a:pathLst>
                <a:path w="1140" h="585" extrusionOk="0">
                  <a:moveTo>
                    <a:pt x="103" y="552"/>
                  </a:moveTo>
                  <a:cubicBezTo>
                    <a:pt x="273" y="438"/>
                    <a:pt x="468" y="374"/>
                    <a:pt x="652" y="288"/>
                  </a:cubicBezTo>
                  <a:cubicBezTo>
                    <a:pt x="736" y="250"/>
                    <a:pt x="825" y="221"/>
                    <a:pt x="909" y="184"/>
                  </a:cubicBezTo>
                  <a:cubicBezTo>
                    <a:pt x="985" y="151"/>
                    <a:pt x="1080" y="120"/>
                    <a:pt x="1126" y="48"/>
                  </a:cubicBezTo>
                  <a:cubicBezTo>
                    <a:pt x="1140" y="27"/>
                    <a:pt x="1126" y="1"/>
                    <a:pt x="1100" y="3"/>
                  </a:cubicBezTo>
                  <a:cubicBezTo>
                    <a:pt x="1019" y="8"/>
                    <a:pt x="945" y="62"/>
                    <a:pt x="873" y="96"/>
                  </a:cubicBezTo>
                  <a:cubicBezTo>
                    <a:pt x="778" y="140"/>
                    <a:pt x="682" y="180"/>
                    <a:pt x="583" y="212"/>
                  </a:cubicBezTo>
                  <a:cubicBezTo>
                    <a:pt x="392" y="273"/>
                    <a:pt x="211" y="364"/>
                    <a:pt x="48" y="481"/>
                  </a:cubicBezTo>
                  <a:cubicBezTo>
                    <a:pt x="1" y="515"/>
                    <a:pt x="56" y="584"/>
                    <a:pt x="103" y="55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3"/>
            <p:cNvSpPr/>
            <p:nvPr/>
          </p:nvSpPr>
          <p:spPr>
            <a:xfrm>
              <a:off x="3735737" y="1216841"/>
              <a:ext cx="12590" cy="7613"/>
            </a:xfrm>
            <a:custGeom>
              <a:avLst/>
              <a:gdLst/>
              <a:ahLst/>
              <a:cxnLst/>
              <a:rect l="l" t="t" r="r" b="b"/>
              <a:pathLst>
                <a:path w="382" h="231" extrusionOk="0">
                  <a:moveTo>
                    <a:pt x="123" y="199"/>
                  </a:moveTo>
                  <a:cubicBezTo>
                    <a:pt x="207" y="163"/>
                    <a:pt x="302" y="135"/>
                    <a:pt x="364" y="65"/>
                  </a:cubicBezTo>
                  <a:cubicBezTo>
                    <a:pt x="382" y="45"/>
                    <a:pt x="367" y="9"/>
                    <a:pt x="341" y="7"/>
                  </a:cubicBezTo>
                  <a:cubicBezTo>
                    <a:pt x="247" y="1"/>
                    <a:pt x="160" y="49"/>
                    <a:pt x="75" y="83"/>
                  </a:cubicBezTo>
                  <a:cubicBezTo>
                    <a:pt x="0" y="112"/>
                    <a:pt x="49" y="230"/>
                    <a:pt x="123" y="19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p:nvPr/>
          </p:nvSpPr>
          <p:spPr>
            <a:xfrm>
              <a:off x="3700339" y="1217929"/>
              <a:ext cx="6657" cy="6526"/>
            </a:xfrm>
            <a:custGeom>
              <a:avLst/>
              <a:gdLst/>
              <a:ahLst/>
              <a:cxnLst/>
              <a:rect l="l" t="t" r="r" b="b"/>
              <a:pathLst>
                <a:path w="202" h="198" extrusionOk="0">
                  <a:moveTo>
                    <a:pt x="18" y="18"/>
                  </a:moveTo>
                  <a:cubicBezTo>
                    <a:pt x="11" y="35"/>
                    <a:pt x="0" y="45"/>
                    <a:pt x="7" y="64"/>
                  </a:cubicBezTo>
                  <a:cubicBezTo>
                    <a:pt x="13" y="86"/>
                    <a:pt x="26" y="103"/>
                    <a:pt x="41" y="119"/>
                  </a:cubicBezTo>
                  <a:cubicBezTo>
                    <a:pt x="77" y="157"/>
                    <a:pt x="132" y="197"/>
                    <a:pt x="185" y="170"/>
                  </a:cubicBezTo>
                  <a:cubicBezTo>
                    <a:pt x="198" y="164"/>
                    <a:pt x="201" y="154"/>
                    <a:pt x="198" y="141"/>
                  </a:cubicBezTo>
                  <a:cubicBezTo>
                    <a:pt x="186" y="104"/>
                    <a:pt x="153" y="82"/>
                    <a:pt x="119" y="66"/>
                  </a:cubicBezTo>
                  <a:cubicBezTo>
                    <a:pt x="91" y="53"/>
                    <a:pt x="68" y="27"/>
                    <a:pt x="39" y="18"/>
                  </a:cubicBezTo>
                  <a:cubicBezTo>
                    <a:pt x="42" y="23"/>
                    <a:pt x="46" y="28"/>
                    <a:pt x="50" y="32"/>
                  </a:cubicBezTo>
                  <a:cubicBezTo>
                    <a:pt x="50" y="31"/>
                    <a:pt x="50" y="29"/>
                    <a:pt x="50" y="27"/>
                  </a:cubicBezTo>
                  <a:cubicBezTo>
                    <a:pt x="54" y="8"/>
                    <a:pt x="25" y="1"/>
                    <a:pt x="18" y="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p:nvPr/>
          </p:nvSpPr>
          <p:spPr>
            <a:xfrm>
              <a:off x="3699845" y="1224487"/>
              <a:ext cx="9690" cy="8206"/>
            </a:xfrm>
            <a:custGeom>
              <a:avLst/>
              <a:gdLst/>
              <a:ahLst/>
              <a:cxnLst/>
              <a:rect l="l" t="t" r="r" b="b"/>
              <a:pathLst>
                <a:path w="294" h="249" extrusionOk="0">
                  <a:moveTo>
                    <a:pt x="16" y="54"/>
                  </a:moveTo>
                  <a:cubicBezTo>
                    <a:pt x="48" y="110"/>
                    <a:pt x="87" y="150"/>
                    <a:pt x="139" y="186"/>
                  </a:cubicBezTo>
                  <a:cubicBezTo>
                    <a:pt x="180" y="215"/>
                    <a:pt x="232" y="249"/>
                    <a:pt x="281" y="220"/>
                  </a:cubicBezTo>
                  <a:cubicBezTo>
                    <a:pt x="288" y="216"/>
                    <a:pt x="293" y="203"/>
                    <a:pt x="291" y="195"/>
                  </a:cubicBezTo>
                  <a:cubicBezTo>
                    <a:pt x="281" y="148"/>
                    <a:pt x="235" y="131"/>
                    <a:pt x="199" y="108"/>
                  </a:cubicBezTo>
                  <a:cubicBezTo>
                    <a:pt x="152" y="81"/>
                    <a:pt x="109" y="48"/>
                    <a:pt x="65" y="17"/>
                  </a:cubicBezTo>
                  <a:cubicBezTo>
                    <a:pt x="42" y="0"/>
                    <a:pt x="1" y="25"/>
                    <a:pt x="16" y="5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a:off x="3704294" y="1233617"/>
              <a:ext cx="8239" cy="6427"/>
            </a:xfrm>
            <a:custGeom>
              <a:avLst/>
              <a:gdLst/>
              <a:ahLst/>
              <a:cxnLst/>
              <a:rect l="l" t="t" r="r" b="b"/>
              <a:pathLst>
                <a:path w="250" h="195" extrusionOk="0">
                  <a:moveTo>
                    <a:pt x="42" y="103"/>
                  </a:moveTo>
                  <a:cubicBezTo>
                    <a:pt x="87" y="142"/>
                    <a:pt x="169" y="195"/>
                    <a:pt x="230" y="157"/>
                  </a:cubicBezTo>
                  <a:cubicBezTo>
                    <a:pt x="250" y="145"/>
                    <a:pt x="244" y="117"/>
                    <a:pt x="229" y="103"/>
                  </a:cubicBezTo>
                  <a:cubicBezTo>
                    <a:pt x="210" y="85"/>
                    <a:pt x="178" y="85"/>
                    <a:pt x="155" y="76"/>
                  </a:cubicBezTo>
                  <a:cubicBezTo>
                    <a:pt x="131" y="67"/>
                    <a:pt x="112" y="51"/>
                    <a:pt x="93" y="36"/>
                  </a:cubicBezTo>
                  <a:cubicBezTo>
                    <a:pt x="51" y="1"/>
                    <a:pt x="0" y="67"/>
                    <a:pt x="42" y="10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a:off x="3747437" y="1331338"/>
              <a:ext cx="9821" cy="7910"/>
            </a:xfrm>
            <a:custGeom>
              <a:avLst/>
              <a:gdLst/>
              <a:ahLst/>
              <a:cxnLst/>
              <a:rect l="l" t="t" r="r" b="b"/>
              <a:pathLst>
                <a:path w="298" h="240" extrusionOk="0">
                  <a:moveTo>
                    <a:pt x="37" y="92"/>
                  </a:moveTo>
                  <a:cubicBezTo>
                    <a:pt x="67" y="124"/>
                    <a:pt x="98" y="155"/>
                    <a:pt x="135" y="179"/>
                  </a:cubicBezTo>
                  <a:cubicBezTo>
                    <a:pt x="171" y="203"/>
                    <a:pt x="226" y="239"/>
                    <a:pt x="264" y="199"/>
                  </a:cubicBezTo>
                  <a:cubicBezTo>
                    <a:pt x="298" y="163"/>
                    <a:pt x="243" y="125"/>
                    <a:pt x="217" y="109"/>
                  </a:cubicBezTo>
                  <a:cubicBezTo>
                    <a:pt x="176" y="86"/>
                    <a:pt x="138" y="56"/>
                    <a:pt x="99" y="29"/>
                  </a:cubicBezTo>
                  <a:cubicBezTo>
                    <a:pt x="59" y="0"/>
                    <a:pt x="1" y="53"/>
                    <a:pt x="37" y="9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3"/>
            <p:cNvSpPr/>
            <p:nvPr/>
          </p:nvSpPr>
          <p:spPr>
            <a:xfrm>
              <a:off x="3751458" y="1341126"/>
              <a:ext cx="7086" cy="5339"/>
            </a:xfrm>
            <a:custGeom>
              <a:avLst/>
              <a:gdLst/>
              <a:ahLst/>
              <a:cxnLst/>
              <a:rect l="l" t="t" r="r" b="b"/>
              <a:pathLst>
                <a:path w="215" h="162" extrusionOk="0">
                  <a:moveTo>
                    <a:pt x="10" y="50"/>
                  </a:moveTo>
                  <a:cubicBezTo>
                    <a:pt x="23" y="86"/>
                    <a:pt x="51" y="114"/>
                    <a:pt x="83" y="134"/>
                  </a:cubicBezTo>
                  <a:cubicBezTo>
                    <a:pt x="102" y="146"/>
                    <a:pt x="121" y="152"/>
                    <a:pt x="142" y="157"/>
                  </a:cubicBezTo>
                  <a:cubicBezTo>
                    <a:pt x="162" y="161"/>
                    <a:pt x="182" y="154"/>
                    <a:pt x="198" y="146"/>
                  </a:cubicBezTo>
                  <a:cubicBezTo>
                    <a:pt x="211" y="140"/>
                    <a:pt x="215" y="122"/>
                    <a:pt x="203" y="113"/>
                  </a:cubicBezTo>
                  <a:cubicBezTo>
                    <a:pt x="193" y="106"/>
                    <a:pt x="182" y="95"/>
                    <a:pt x="170" y="90"/>
                  </a:cubicBezTo>
                  <a:cubicBezTo>
                    <a:pt x="156" y="85"/>
                    <a:pt x="141" y="81"/>
                    <a:pt x="127" y="77"/>
                  </a:cubicBezTo>
                  <a:cubicBezTo>
                    <a:pt x="95" y="68"/>
                    <a:pt x="68" y="53"/>
                    <a:pt x="52" y="25"/>
                  </a:cubicBezTo>
                  <a:cubicBezTo>
                    <a:pt x="37" y="1"/>
                    <a:pt x="1" y="25"/>
                    <a:pt x="10" y="5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3"/>
            <p:cNvSpPr/>
            <p:nvPr/>
          </p:nvSpPr>
          <p:spPr>
            <a:xfrm>
              <a:off x="3751359" y="1347586"/>
              <a:ext cx="11173" cy="8141"/>
            </a:xfrm>
            <a:custGeom>
              <a:avLst/>
              <a:gdLst/>
              <a:ahLst/>
              <a:cxnLst/>
              <a:rect l="l" t="t" r="r" b="b"/>
              <a:pathLst>
                <a:path w="339" h="247" extrusionOk="0">
                  <a:moveTo>
                    <a:pt x="32" y="105"/>
                  </a:moveTo>
                  <a:cubicBezTo>
                    <a:pt x="66" y="149"/>
                    <a:pt x="105" y="183"/>
                    <a:pt x="155" y="206"/>
                  </a:cubicBezTo>
                  <a:cubicBezTo>
                    <a:pt x="205" y="228"/>
                    <a:pt x="262" y="247"/>
                    <a:pt x="314" y="221"/>
                  </a:cubicBezTo>
                  <a:cubicBezTo>
                    <a:pt x="330" y="213"/>
                    <a:pt x="338" y="192"/>
                    <a:pt x="325" y="178"/>
                  </a:cubicBezTo>
                  <a:cubicBezTo>
                    <a:pt x="292" y="139"/>
                    <a:pt x="251" y="130"/>
                    <a:pt x="207" y="111"/>
                  </a:cubicBezTo>
                  <a:cubicBezTo>
                    <a:pt x="166" y="94"/>
                    <a:pt x="130" y="68"/>
                    <a:pt x="98" y="39"/>
                  </a:cubicBezTo>
                  <a:cubicBezTo>
                    <a:pt x="59" y="0"/>
                    <a:pt x="0" y="64"/>
                    <a:pt x="32" y="10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3"/>
            <p:cNvSpPr/>
            <p:nvPr/>
          </p:nvSpPr>
          <p:spPr>
            <a:xfrm>
              <a:off x="3799346" y="1453580"/>
              <a:ext cx="6559" cy="4944"/>
            </a:xfrm>
            <a:custGeom>
              <a:avLst/>
              <a:gdLst/>
              <a:ahLst/>
              <a:cxnLst/>
              <a:rect l="l" t="t" r="r" b="b"/>
              <a:pathLst>
                <a:path w="199" h="150" extrusionOk="0">
                  <a:moveTo>
                    <a:pt x="2" y="4"/>
                  </a:moveTo>
                  <a:cubicBezTo>
                    <a:pt x="12" y="40"/>
                    <a:pt x="36" y="72"/>
                    <a:pt x="65" y="94"/>
                  </a:cubicBezTo>
                  <a:cubicBezTo>
                    <a:pt x="98" y="120"/>
                    <a:pt x="139" y="149"/>
                    <a:pt x="182" y="137"/>
                  </a:cubicBezTo>
                  <a:cubicBezTo>
                    <a:pt x="192" y="135"/>
                    <a:pt x="198" y="119"/>
                    <a:pt x="193" y="110"/>
                  </a:cubicBezTo>
                  <a:cubicBezTo>
                    <a:pt x="156" y="43"/>
                    <a:pt x="49" y="66"/>
                    <a:pt x="5" y="2"/>
                  </a:cubicBezTo>
                  <a:cubicBezTo>
                    <a:pt x="3" y="0"/>
                    <a:pt x="1" y="2"/>
                    <a:pt x="2" y="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3"/>
            <p:cNvSpPr/>
            <p:nvPr/>
          </p:nvSpPr>
          <p:spPr>
            <a:xfrm>
              <a:off x="3800368" y="1460204"/>
              <a:ext cx="10217" cy="9393"/>
            </a:xfrm>
            <a:custGeom>
              <a:avLst/>
              <a:gdLst/>
              <a:ahLst/>
              <a:cxnLst/>
              <a:rect l="l" t="t" r="r" b="b"/>
              <a:pathLst>
                <a:path w="310" h="285" extrusionOk="0">
                  <a:moveTo>
                    <a:pt x="13" y="62"/>
                  </a:moveTo>
                  <a:cubicBezTo>
                    <a:pt x="34" y="122"/>
                    <a:pt x="67" y="172"/>
                    <a:pt x="114" y="215"/>
                  </a:cubicBezTo>
                  <a:cubicBezTo>
                    <a:pt x="154" y="253"/>
                    <a:pt x="230" y="285"/>
                    <a:pt x="284" y="259"/>
                  </a:cubicBezTo>
                  <a:cubicBezTo>
                    <a:pt x="301" y="251"/>
                    <a:pt x="309" y="229"/>
                    <a:pt x="296" y="214"/>
                  </a:cubicBezTo>
                  <a:cubicBezTo>
                    <a:pt x="267" y="179"/>
                    <a:pt x="221" y="168"/>
                    <a:pt x="184" y="146"/>
                  </a:cubicBezTo>
                  <a:cubicBezTo>
                    <a:pt x="137" y="118"/>
                    <a:pt x="101" y="86"/>
                    <a:pt x="74" y="37"/>
                  </a:cubicBezTo>
                  <a:cubicBezTo>
                    <a:pt x="54" y="1"/>
                    <a:pt x="0" y="22"/>
                    <a:pt x="13" y="6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3"/>
            <p:cNvSpPr/>
            <p:nvPr/>
          </p:nvSpPr>
          <p:spPr>
            <a:xfrm>
              <a:off x="3801621" y="1468114"/>
              <a:ext cx="12293" cy="9195"/>
            </a:xfrm>
            <a:custGeom>
              <a:avLst/>
              <a:gdLst/>
              <a:ahLst/>
              <a:cxnLst/>
              <a:rect l="l" t="t" r="r" b="b"/>
              <a:pathLst>
                <a:path w="373" h="279" extrusionOk="0">
                  <a:moveTo>
                    <a:pt x="46" y="115"/>
                  </a:moveTo>
                  <a:cubicBezTo>
                    <a:pt x="112" y="190"/>
                    <a:pt x="232" y="279"/>
                    <a:pt x="336" y="260"/>
                  </a:cubicBezTo>
                  <a:cubicBezTo>
                    <a:pt x="361" y="256"/>
                    <a:pt x="373" y="229"/>
                    <a:pt x="358" y="208"/>
                  </a:cubicBezTo>
                  <a:cubicBezTo>
                    <a:pt x="327" y="165"/>
                    <a:pt x="282" y="148"/>
                    <a:pt x="236" y="127"/>
                  </a:cubicBezTo>
                  <a:cubicBezTo>
                    <a:pt x="196" y="107"/>
                    <a:pt x="160" y="83"/>
                    <a:pt x="130" y="51"/>
                  </a:cubicBezTo>
                  <a:cubicBezTo>
                    <a:pt x="84" y="1"/>
                    <a:pt x="1" y="64"/>
                    <a:pt x="46" y="11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3"/>
            <p:cNvSpPr/>
            <p:nvPr/>
          </p:nvSpPr>
          <p:spPr>
            <a:xfrm>
              <a:off x="4045216" y="1385125"/>
              <a:ext cx="13117" cy="7251"/>
            </a:xfrm>
            <a:custGeom>
              <a:avLst/>
              <a:gdLst/>
              <a:ahLst/>
              <a:cxnLst/>
              <a:rect l="l" t="t" r="r" b="b"/>
              <a:pathLst>
                <a:path w="398" h="220" extrusionOk="0">
                  <a:moveTo>
                    <a:pt x="382" y="2"/>
                  </a:moveTo>
                  <a:cubicBezTo>
                    <a:pt x="304" y="4"/>
                    <a:pt x="228" y="19"/>
                    <a:pt x="157" y="54"/>
                  </a:cubicBezTo>
                  <a:cubicBezTo>
                    <a:pt x="97" y="84"/>
                    <a:pt x="27" y="113"/>
                    <a:pt x="4" y="180"/>
                  </a:cubicBezTo>
                  <a:cubicBezTo>
                    <a:pt x="0" y="194"/>
                    <a:pt x="7" y="212"/>
                    <a:pt x="24" y="214"/>
                  </a:cubicBezTo>
                  <a:cubicBezTo>
                    <a:pt x="89" y="219"/>
                    <a:pt x="141" y="180"/>
                    <a:pt x="196" y="151"/>
                  </a:cubicBezTo>
                  <a:cubicBezTo>
                    <a:pt x="267" y="114"/>
                    <a:pt x="332" y="72"/>
                    <a:pt x="389" y="19"/>
                  </a:cubicBezTo>
                  <a:cubicBezTo>
                    <a:pt x="397" y="12"/>
                    <a:pt x="393" y="1"/>
                    <a:pt x="382" y="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3"/>
            <p:cNvSpPr/>
            <p:nvPr/>
          </p:nvSpPr>
          <p:spPr>
            <a:xfrm>
              <a:off x="4047326" y="1381236"/>
              <a:ext cx="7350" cy="4317"/>
            </a:xfrm>
            <a:custGeom>
              <a:avLst/>
              <a:gdLst/>
              <a:ahLst/>
              <a:cxnLst/>
              <a:rect l="l" t="t" r="r" b="b"/>
              <a:pathLst>
                <a:path w="223" h="131" extrusionOk="0">
                  <a:moveTo>
                    <a:pt x="184" y="6"/>
                  </a:moveTo>
                  <a:cubicBezTo>
                    <a:pt x="132" y="18"/>
                    <a:pt x="61" y="25"/>
                    <a:pt x="18" y="60"/>
                  </a:cubicBezTo>
                  <a:cubicBezTo>
                    <a:pt x="8" y="68"/>
                    <a:pt x="1" y="82"/>
                    <a:pt x="4" y="95"/>
                  </a:cubicBezTo>
                  <a:cubicBezTo>
                    <a:pt x="5" y="102"/>
                    <a:pt x="8" y="107"/>
                    <a:pt x="11" y="114"/>
                  </a:cubicBezTo>
                  <a:cubicBezTo>
                    <a:pt x="18" y="125"/>
                    <a:pt x="34" y="130"/>
                    <a:pt x="46" y="128"/>
                  </a:cubicBezTo>
                  <a:cubicBezTo>
                    <a:pt x="101" y="123"/>
                    <a:pt x="156" y="79"/>
                    <a:pt x="202" y="50"/>
                  </a:cubicBezTo>
                  <a:cubicBezTo>
                    <a:pt x="222" y="38"/>
                    <a:pt x="207" y="1"/>
                    <a:pt x="184" y="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3"/>
            <p:cNvSpPr/>
            <p:nvPr/>
          </p:nvSpPr>
          <p:spPr>
            <a:xfrm>
              <a:off x="4043305" y="1377150"/>
              <a:ext cx="8866" cy="6163"/>
            </a:xfrm>
            <a:custGeom>
              <a:avLst/>
              <a:gdLst/>
              <a:ahLst/>
              <a:cxnLst/>
              <a:rect l="l" t="t" r="r" b="b"/>
              <a:pathLst>
                <a:path w="269" h="187" extrusionOk="0">
                  <a:moveTo>
                    <a:pt x="225" y="7"/>
                  </a:moveTo>
                  <a:cubicBezTo>
                    <a:pt x="204" y="11"/>
                    <a:pt x="182" y="6"/>
                    <a:pt x="160" y="9"/>
                  </a:cubicBezTo>
                  <a:cubicBezTo>
                    <a:pt x="133" y="11"/>
                    <a:pt x="109" y="16"/>
                    <a:pt x="82" y="24"/>
                  </a:cubicBezTo>
                  <a:cubicBezTo>
                    <a:pt x="0" y="47"/>
                    <a:pt x="58" y="186"/>
                    <a:pt x="132" y="145"/>
                  </a:cubicBezTo>
                  <a:cubicBezTo>
                    <a:pt x="154" y="133"/>
                    <a:pt x="173" y="121"/>
                    <a:pt x="192" y="105"/>
                  </a:cubicBezTo>
                  <a:cubicBezTo>
                    <a:pt x="211" y="90"/>
                    <a:pt x="226" y="69"/>
                    <a:pt x="246" y="56"/>
                  </a:cubicBezTo>
                  <a:cubicBezTo>
                    <a:pt x="268" y="41"/>
                    <a:pt x="251" y="1"/>
                    <a:pt x="225" y="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3"/>
            <p:cNvSpPr/>
            <p:nvPr/>
          </p:nvSpPr>
          <p:spPr>
            <a:xfrm>
              <a:off x="3998251" y="1267003"/>
              <a:ext cx="11634" cy="6756"/>
            </a:xfrm>
            <a:custGeom>
              <a:avLst/>
              <a:gdLst/>
              <a:ahLst/>
              <a:cxnLst/>
              <a:rect l="l" t="t" r="r" b="b"/>
              <a:pathLst>
                <a:path w="353" h="205" extrusionOk="0">
                  <a:moveTo>
                    <a:pt x="337" y="11"/>
                  </a:moveTo>
                  <a:cubicBezTo>
                    <a:pt x="295" y="1"/>
                    <a:pt x="257" y="16"/>
                    <a:pt x="215" y="22"/>
                  </a:cubicBezTo>
                  <a:cubicBezTo>
                    <a:pt x="164" y="29"/>
                    <a:pt x="113" y="55"/>
                    <a:pt x="66" y="76"/>
                  </a:cubicBezTo>
                  <a:cubicBezTo>
                    <a:pt x="0" y="106"/>
                    <a:pt x="41" y="204"/>
                    <a:pt x="109" y="180"/>
                  </a:cubicBezTo>
                  <a:cubicBezTo>
                    <a:pt x="151" y="164"/>
                    <a:pt x="199" y="147"/>
                    <a:pt x="237" y="122"/>
                  </a:cubicBezTo>
                  <a:cubicBezTo>
                    <a:pt x="275" y="97"/>
                    <a:pt x="323" y="75"/>
                    <a:pt x="347" y="35"/>
                  </a:cubicBezTo>
                  <a:cubicBezTo>
                    <a:pt x="353" y="24"/>
                    <a:pt x="348" y="14"/>
                    <a:pt x="337"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3"/>
            <p:cNvSpPr/>
            <p:nvPr/>
          </p:nvSpPr>
          <p:spPr>
            <a:xfrm>
              <a:off x="3998251" y="1264202"/>
              <a:ext cx="8569" cy="5603"/>
            </a:xfrm>
            <a:custGeom>
              <a:avLst/>
              <a:gdLst/>
              <a:ahLst/>
              <a:cxnLst/>
              <a:rect l="l" t="t" r="r" b="b"/>
              <a:pathLst>
                <a:path w="260" h="170" extrusionOk="0">
                  <a:moveTo>
                    <a:pt x="243" y="23"/>
                  </a:moveTo>
                  <a:cubicBezTo>
                    <a:pt x="215" y="0"/>
                    <a:pt x="195" y="0"/>
                    <a:pt x="160" y="5"/>
                  </a:cubicBezTo>
                  <a:cubicBezTo>
                    <a:pt x="128" y="10"/>
                    <a:pt x="100" y="19"/>
                    <a:pt x="71" y="32"/>
                  </a:cubicBezTo>
                  <a:cubicBezTo>
                    <a:pt x="1" y="64"/>
                    <a:pt x="45" y="169"/>
                    <a:pt x="116" y="142"/>
                  </a:cubicBezTo>
                  <a:cubicBezTo>
                    <a:pt x="155" y="127"/>
                    <a:pt x="186" y="107"/>
                    <a:pt x="219" y="84"/>
                  </a:cubicBezTo>
                  <a:cubicBezTo>
                    <a:pt x="230" y="75"/>
                    <a:pt x="259" y="37"/>
                    <a:pt x="243" y="2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3"/>
            <p:cNvSpPr/>
            <p:nvPr/>
          </p:nvSpPr>
          <p:spPr>
            <a:xfrm>
              <a:off x="3995317" y="1258401"/>
              <a:ext cx="9986" cy="6756"/>
            </a:xfrm>
            <a:custGeom>
              <a:avLst/>
              <a:gdLst/>
              <a:ahLst/>
              <a:cxnLst/>
              <a:rect l="l" t="t" r="r" b="b"/>
              <a:pathLst>
                <a:path w="303" h="205" extrusionOk="0">
                  <a:moveTo>
                    <a:pt x="231" y="11"/>
                  </a:moveTo>
                  <a:cubicBezTo>
                    <a:pt x="185" y="23"/>
                    <a:pt x="130" y="14"/>
                    <a:pt x="87" y="36"/>
                  </a:cubicBezTo>
                  <a:cubicBezTo>
                    <a:pt x="1" y="83"/>
                    <a:pt x="52" y="205"/>
                    <a:pt x="145" y="176"/>
                  </a:cubicBezTo>
                  <a:cubicBezTo>
                    <a:pt x="191" y="162"/>
                    <a:pt x="224" y="117"/>
                    <a:pt x="265" y="92"/>
                  </a:cubicBezTo>
                  <a:cubicBezTo>
                    <a:pt x="303" y="69"/>
                    <a:pt x="274" y="1"/>
                    <a:pt x="231"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3"/>
            <p:cNvSpPr/>
            <p:nvPr/>
          </p:nvSpPr>
          <p:spPr>
            <a:xfrm>
              <a:off x="3947396" y="1149606"/>
              <a:ext cx="14402" cy="9624"/>
            </a:xfrm>
            <a:custGeom>
              <a:avLst/>
              <a:gdLst/>
              <a:ahLst/>
              <a:cxnLst/>
              <a:rect l="l" t="t" r="r" b="b"/>
              <a:pathLst>
                <a:path w="437" h="292" extrusionOk="0">
                  <a:moveTo>
                    <a:pt x="343" y="19"/>
                  </a:moveTo>
                  <a:cubicBezTo>
                    <a:pt x="263" y="53"/>
                    <a:pt x="186" y="96"/>
                    <a:pt x="107" y="133"/>
                  </a:cubicBezTo>
                  <a:cubicBezTo>
                    <a:pt x="76" y="148"/>
                    <a:pt x="0" y="194"/>
                    <a:pt x="35" y="239"/>
                  </a:cubicBezTo>
                  <a:cubicBezTo>
                    <a:pt x="76" y="292"/>
                    <a:pt x="157" y="250"/>
                    <a:pt x="204" y="230"/>
                  </a:cubicBezTo>
                  <a:cubicBezTo>
                    <a:pt x="279" y="198"/>
                    <a:pt x="348" y="157"/>
                    <a:pt x="403" y="96"/>
                  </a:cubicBezTo>
                  <a:cubicBezTo>
                    <a:pt x="437" y="58"/>
                    <a:pt x="388" y="0"/>
                    <a:pt x="343" y="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a:off x="3946176" y="1144597"/>
              <a:ext cx="10612" cy="7844"/>
            </a:xfrm>
            <a:custGeom>
              <a:avLst/>
              <a:gdLst/>
              <a:ahLst/>
              <a:cxnLst/>
              <a:rect l="l" t="t" r="r" b="b"/>
              <a:pathLst>
                <a:path w="322" h="238" extrusionOk="0">
                  <a:moveTo>
                    <a:pt x="226" y="19"/>
                  </a:moveTo>
                  <a:cubicBezTo>
                    <a:pt x="161" y="40"/>
                    <a:pt x="87" y="54"/>
                    <a:pt x="42" y="109"/>
                  </a:cubicBezTo>
                  <a:cubicBezTo>
                    <a:pt x="1" y="160"/>
                    <a:pt x="61" y="238"/>
                    <a:pt x="121" y="211"/>
                  </a:cubicBezTo>
                  <a:cubicBezTo>
                    <a:pt x="173" y="187"/>
                    <a:pt x="213" y="140"/>
                    <a:pt x="264" y="113"/>
                  </a:cubicBezTo>
                  <a:cubicBezTo>
                    <a:pt x="322" y="82"/>
                    <a:pt x="288" y="0"/>
                    <a:pt x="226" y="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3"/>
            <p:cNvSpPr/>
            <p:nvPr/>
          </p:nvSpPr>
          <p:spPr>
            <a:xfrm>
              <a:off x="3945880" y="1141630"/>
              <a:ext cx="7943" cy="5768"/>
            </a:xfrm>
            <a:custGeom>
              <a:avLst/>
              <a:gdLst/>
              <a:ahLst/>
              <a:cxnLst/>
              <a:rect l="l" t="t" r="r" b="b"/>
              <a:pathLst>
                <a:path w="241" h="175" extrusionOk="0">
                  <a:moveTo>
                    <a:pt x="138" y="23"/>
                  </a:moveTo>
                  <a:cubicBezTo>
                    <a:pt x="93" y="39"/>
                    <a:pt x="37" y="51"/>
                    <a:pt x="12" y="96"/>
                  </a:cubicBezTo>
                  <a:cubicBezTo>
                    <a:pt x="1" y="117"/>
                    <a:pt x="15" y="152"/>
                    <a:pt x="39" y="159"/>
                  </a:cubicBezTo>
                  <a:cubicBezTo>
                    <a:pt x="87" y="174"/>
                    <a:pt x="136" y="144"/>
                    <a:pt x="179" y="123"/>
                  </a:cubicBezTo>
                  <a:cubicBezTo>
                    <a:pt x="241" y="93"/>
                    <a:pt x="203" y="0"/>
                    <a:pt x="138" y="2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3"/>
            <p:cNvSpPr/>
            <p:nvPr/>
          </p:nvSpPr>
          <p:spPr>
            <a:xfrm>
              <a:off x="3948747" y="1076175"/>
              <a:ext cx="6756" cy="9525"/>
            </a:xfrm>
            <a:custGeom>
              <a:avLst/>
              <a:gdLst/>
              <a:ahLst/>
              <a:cxnLst/>
              <a:rect l="l" t="t" r="r" b="b"/>
              <a:pathLst>
                <a:path w="205" h="289" extrusionOk="0">
                  <a:moveTo>
                    <a:pt x="105" y="39"/>
                  </a:moveTo>
                  <a:cubicBezTo>
                    <a:pt x="74" y="71"/>
                    <a:pt x="52" y="106"/>
                    <a:pt x="30" y="145"/>
                  </a:cubicBezTo>
                  <a:cubicBezTo>
                    <a:pt x="8" y="184"/>
                    <a:pt x="0" y="227"/>
                    <a:pt x="13" y="270"/>
                  </a:cubicBezTo>
                  <a:cubicBezTo>
                    <a:pt x="17" y="282"/>
                    <a:pt x="33" y="288"/>
                    <a:pt x="45" y="283"/>
                  </a:cubicBezTo>
                  <a:cubicBezTo>
                    <a:pt x="60" y="275"/>
                    <a:pt x="78" y="265"/>
                    <a:pt x="88" y="252"/>
                  </a:cubicBezTo>
                  <a:cubicBezTo>
                    <a:pt x="101" y="236"/>
                    <a:pt x="109" y="214"/>
                    <a:pt x="118" y="196"/>
                  </a:cubicBezTo>
                  <a:cubicBezTo>
                    <a:pt x="137" y="161"/>
                    <a:pt x="150" y="123"/>
                    <a:pt x="172" y="90"/>
                  </a:cubicBezTo>
                  <a:cubicBezTo>
                    <a:pt x="205" y="44"/>
                    <a:pt x="143" y="1"/>
                    <a:pt x="105" y="3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3"/>
            <p:cNvSpPr/>
            <p:nvPr/>
          </p:nvSpPr>
          <p:spPr>
            <a:xfrm>
              <a:off x="3940837" y="1074791"/>
              <a:ext cx="8866" cy="12689"/>
            </a:xfrm>
            <a:custGeom>
              <a:avLst/>
              <a:gdLst/>
              <a:ahLst/>
              <a:cxnLst/>
              <a:rect l="l" t="t" r="r" b="b"/>
              <a:pathLst>
                <a:path w="269" h="385" extrusionOk="0">
                  <a:moveTo>
                    <a:pt x="154" y="48"/>
                  </a:moveTo>
                  <a:cubicBezTo>
                    <a:pt x="97" y="105"/>
                    <a:pt x="47" y="171"/>
                    <a:pt x="25" y="250"/>
                  </a:cubicBezTo>
                  <a:cubicBezTo>
                    <a:pt x="0" y="338"/>
                    <a:pt x="111" y="384"/>
                    <a:pt x="156" y="304"/>
                  </a:cubicBezTo>
                  <a:cubicBezTo>
                    <a:pt x="188" y="248"/>
                    <a:pt x="197" y="181"/>
                    <a:pt x="234" y="128"/>
                  </a:cubicBezTo>
                  <a:cubicBezTo>
                    <a:pt x="268" y="77"/>
                    <a:pt x="202" y="0"/>
                    <a:pt x="154" y="4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3"/>
            <p:cNvSpPr/>
            <p:nvPr/>
          </p:nvSpPr>
          <p:spPr>
            <a:xfrm>
              <a:off x="3927917" y="1075154"/>
              <a:ext cx="12623" cy="13282"/>
            </a:xfrm>
            <a:custGeom>
              <a:avLst/>
              <a:gdLst/>
              <a:ahLst/>
              <a:cxnLst/>
              <a:rect l="l" t="t" r="r" b="b"/>
              <a:pathLst>
                <a:path w="383" h="403" extrusionOk="0">
                  <a:moveTo>
                    <a:pt x="280" y="25"/>
                  </a:moveTo>
                  <a:cubicBezTo>
                    <a:pt x="215" y="49"/>
                    <a:pt x="153" y="84"/>
                    <a:pt x="108" y="138"/>
                  </a:cubicBezTo>
                  <a:cubicBezTo>
                    <a:pt x="65" y="191"/>
                    <a:pt x="0" y="302"/>
                    <a:pt x="51" y="367"/>
                  </a:cubicBezTo>
                  <a:cubicBezTo>
                    <a:pt x="71" y="393"/>
                    <a:pt x="106" y="403"/>
                    <a:pt x="137" y="390"/>
                  </a:cubicBezTo>
                  <a:cubicBezTo>
                    <a:pt x="177" y="373"/>
                    <a:pt x="194" y="323"/>
                    <a:pt x="208" y="286"/>
                  </a:cubicBezTo>
                  <a:cubicBezTo>
                    <a:pt x="231" y="222"/>
                    <a:pt x="259" y="157"/>
                    <a:pt x="321" y="124"/>
                  </a:cubicBezTo>
                  <a:cubicBezTo>
                    <a:pt x="383" y="93"/>
                    <a:pt x="347" y="0"/>
                    <a:pt x="280" y="2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3"/>
            <p:cNvSpPr/>
            <p:nvPr/>
          </p:nvSpPr>
          <p:spPr>
            <a:xfrm>
              <a:off x="4000755" y="1198055"/>
              <a:ext cx="5010" cy="5801"/>
            </a:xfrm>
            <a:custGeom>
              <a:avLst/>
              <a:gdLst/>
              <a:ahLst/>
              <a:cxnLst/>
              <a:rect l="l" t="t" r="r" b="b"/>
              <a:pathLst>
                <a:path w="152" h="176" extrusionOk="0">
                  <a:moveTo>
                    <a:pt x="49" y="51"/>
                  </a:moveTo>
                  <a:cubicBezTo>
                    <a:pt x="41" y="69"/>
                    <a:pt x="27" y="81"/>
                    <a:pt x="16" y="97"/>
                  </a:cubicBezTo>
                  <a:cubicBezTo>
                    <a:pt x="7" y="109"/>
                    <a:pt x="0" y="128"/>
                    <a:pt x="9" y="143"/>
                  </a:cubicBezTo>
                  <a:cubicBezTo>
                    <a:pt x="4" y="136"/>
                    <a:pt x="8" y="149"/>
                    <a:pt x="8" y="150"/>
                  </a:cubicBezTo>
                  <a:cubicBezTo>
                    <a:pt x="9" y="156"/>
                    <a:pt x="12" y="160"/>
                    <a:pt x="15" y="166"/>
                  </a:cubicBezTo>
                  <a:cubicBezTo>
                    <a:pt x="18" y="172"/>
                    <a:pt x="28" y="175"/>
                    <a:pt x="34" y="173"/>
                  </a:cubicBezTo>
                  <a:cubicBezTo>
                    <a:pt x="43" y="173"/>
                    <a:pt x="50" y="168"/>
                    <a:pt x="58" y="166"/>
                  </a:cubicBezTo>
                  <a:cubicBezTo>
                    <a:pt x="51" y="166"/>
                    <a:pt x="45" y="166"/>
                    <a:pt x="38" y="167"/>
                  </a:cubicBezTo>
                  <a:cubicBezTo>
                    <a:pt x="64" y="173"/>
                    <a:pt x="79" y="153"/>
                    <a:pt x="94" y="137"/>
                  </a:cubicBezTo>
                  <a:cubicBezTo>
                    <a:pt x="108" y="120"/>
                    <a:pt x="120" y="104"/>
                    <a:pt x="128" y="84"/>
                  </a:cubicBezTo>
                  <a:cubicBezTo>
                    <a:pt x="151" y="34"/>
                    <a:pt x="72" y="1"/>
                    <a:pt x="49" y="5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3"/>
            <p:cNvSpPr/>
            <p:nvPr/>
          </p:nvSpPr>
          <p:spPr>
            <a:xfrm>
              <a:off x="3990835" y="1191496"/>
              <a:ext cx="9953" cy="13546"/>
            </a:xfrm>
            <a:custGeom>
              <a:avLst/>
              <a:gdLst/>
              <a:ahLst/>
              <a:cxnLst/>
              <a:rect l="l" t="t" r="r" b="b"/>
              <a:pathLst>
                <a:path w="302" h="411" extrusionOk="0">
                  <a:moveTo>
                    <a:pt x="181" y="57"/>
                  </a:moveTo>
                  <a:cubicBezTo>
                    <a:pt x="119" y="139"/>
                    <a:pt x="1" y="252"/>
                    <a:pt x="43" y="365"/>
                  </a:cubicBezTo>
                  <a:cubicBezTo>
                    <a:pt x="55" y="398"/>
                    <a:pt x="100" y="411"/>
                    <a:pt x="127" y="388"/>
                  </a:cubicBezTo>
                  <a:cubicBezTo>
                    <a:pt x="165" y="355"/>
                    <a:pt x="184" y="305"/>
                    <a:pt x="201" y="259"/>
                  </a:cubicBezTo>
                  <a:cubicBezTo>
                    <a:pt x="217" y="210"/>
                    <a:pt x="241" y="166"/>
                    <a:pt x="267" y="122"/>
                  </a:cubicBezTo>
                  <a:cubicBezTo>
                    <a:pt x="302" y="64"/>
                    <a:pt x="224" y="0"/>
                    <a:pt x="181" y="5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3"/>
            <p:cNvSpPr/>
            <p:nvPr/>
          </p:nvSpPr>
          <p:spPr>
            <a:xfrm>
              <a:off x="3979003" y="1189123"/>
              <a:ext cx="10579" cy="13677"/>
            </a:xfrm>
            <a:custGeom>
              <a:avLst/>
              <a:gdLst/>
              <a:ahLst/>
              <a:cxnLst/>
              <a:rect l="l" t="t" r="r" b="b"/>
              <a:pathLst>
                <a:path w="321" h="415" extrusionOk="0">
                  <a:moveTo>
                    <a:pt x="180" y="46"/>
                  </a:moveTo>
                  <a:cubicBezTo>
                    <a:pt x="121" y="86"/>
                    <a:pt x="66" y="126"/>
                    <a:pt x="30" y="188"/>
                  </a:cubicBezTo>
                  <a:cubicBezTo>
                    <a:pt x="14" y="218"/>
                    <a:pt x="5" y="249"/>
                    <a:pt x="3" y="283"/>
                  </a:cubicBezTo>
                  <a:cubicBezTo>
                    <a:pt x="1" y="334"/>
                    <a:pt x="16" y="362"/>
                    <a:pt x="51" y="396"/>
                  </a:cubicBezTo>
                  <a:cubicBezTo>
                    <a:pt x="73" y="415"/>
                    <a:pt x="108" y="406"/>
                    <a:pt x="124" y="386"/>
                  </a:cubicBezTo>
                  <a:cubicBezTo>
                    <a:pt x="134" y="374"/>
                    <a:pt x="147" y="364"/>
                    <a:pt x="154" y="348"/>
                  </a:cubicBezTo>
                  <a:cubicBezTo>
                    <a:pt x="160" y="334"/>
                    <a:pt x="161" y="318"/>
                    <a:pt x="165" y="304"/>
                  </a:cubicBezTo>
                  <a:cubicBezTo>
                    <a:pt x="184" y="244"/>
                    <a:pt x="209" y="189"/>
                    <a:pt x="258" y="147"/>
                  </a:cubicBezTo>
                  <a:cubicBezTo>
                    <a:pt x="320" y="93"/>
                    <a:pt x="248" y="1"/>
                    <a:pt x="180" y="4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3"/>
          <p:cNvSpPr/>
          <p:nvPr/>
        </p:nvSpPr>
        <p:spPr>
          <a:xfrm rot="-5400000">
            <a:off x="713114" y="853273"/>
            <a:ext cx="1718586" cy="1718377"/>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573"/>
        <p:cNvGrpSpPr/>
        <p:nvPr/>
      </p:nvGrpSpPr>
      <p:grpSpPr>
        <a:xfrm>
          <a:off x="0" y="0"/>
          <a:ext cx="0" cy="0"/>
          <a:chOff x="0" y="0"/>
          <a:chExt cx="0" cy="0"/>
        </a:xfrm>
      </p:grpSpPr>
      <p:sp>
        <p:nvSpPr>
          <p:cNvPr id="574" name="Google Shape;574;p41"/>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575" name="Google Shape;575;p41"/>
          <p:cNvSpPr/>
          <p:nvPr/>
        </p:nvSpPr>
        <p:spPr>
          <a:xfrm>
            <a:off x="8210327" y="4340349"/>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1"/>
          <p:cNvSpPr/>
          <p:nvPr/>
        </p:nvSpPr>
        <p:spPr>
          <a:xfrm rot="-5400000" flipH="1">
            <a:off x="1121" y="-1132"/>
            <a:ext cx="1209264" cy="1211503"/>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77" name="Google Shape;577;p41"/>
          <p:cNvSpPr txBox="1">
            <a:spLocks noGrp="1"/>
          </p:cNvSpPr>
          <p:nvPr>
            <p:ph type="subTitle" idx="1"/>
          </p:nvPr>
        </p:nvSpPr>
        <p:spPr>
          <a:xfrm>
            <a:off x="933625" y="18615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78" name="Google Shape;578;p41"/>
          <p:cNvSpPr txBox="1">
            <a:spLocks noGrp="1"/>
          </p:cNvSpPr>
          <p:nvPr>
            <p:ph type="subTitle" idx="2"/>
          </p:nvPr>
        </p:nvSpPr>
        <p:spPr>
          <a:xfrm>
            <a:off x="933625" y="2358500"/>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79" name="Google Shape;579;p41"/>
          <p:cNvSpPr txBox="1">
            <a:spLocks noGrp="1"/>
          </p:cNvSpPr>
          <p:nvPr>
            <p:ph type="subTitle" idx="3"/>
          </p:nvPr>
        </p:nvSpPr>
        <p:spPr>
          <a:xfrm>
            <a:off x="3507875" y="18615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0" name="Google Shape;580;p41"/>
          <p:cNvSpPr txBox="1">
            <a:spLocks noGrp="1"/>
          </p:cNvSpPr>
          <p:nvPr>
            <p:ph type="subTitle" idx="4"/>
          </p:nvPr>
        </p:nvSpPr>
        <p:spPr>
          <a:xfrm>
            <a:off x="3507875" y="2358500"/>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1" name="Google Shape;581;p41"/>
          <p:cNvSpPr txBox="1">
            <a:spLocks noGrp="1"/>
          </p:cNvSpPr>
          <p:nvPr>
            <p:ph type="subTitle" idx="5"/>
          </p:nvPr>
        </p:nvSpPr>
        <p:spPr>
          <a:xfrm>
            <a:off x="6082125" y="18615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2" name="Google Shape;582;p41"/>
          <p:cNvSpPr txBox="1">
            <a:spLocks noGrp="1"/>
          </p:cNvSpPr>
          <p:nvPr>
            <p:ph type="subTitle" idx="6"/>
          </p:nvPr>
        </p:nvSpPr>
        <p:spPr>
          <a:xfrm>
            <a:off x="6082125" y="2358500"/>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3" name="Google Shape;583;p41"/>
          <p:cNvSpPr txBox="1">
            <a:spLocks noGrp="1"/>
          </p:cNvSpPr>
          <p:nvPr>
            <p:ph type="subTitle" idx="7"/>
          </p:nvPr>
        </p:nvSpPr>
        <p:spPr>
          <a:xfrm>
            <a:off x="933625" y="32230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4" name="Google Shape;584;p41"/>
          <p:cNvSpPr txBox="1">
            <a:spLocks noGrp="1"/>
          </p:cNvSpPr>
          <p:nvPr>
            <p:ph type="subTitle" idx="8"/>
          </p:nvPr>
        </p:nvSpPr>
        <p:spPr>
          <a:xfrm>
            <a:off x="933625" y="3720025"/>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5" name="Google Shape;585;p41"/>
          <p:cNvSpPr txBox="1">
            <a:spLocks noGrp="1"/>
          </p:cNvSpPr>
          <p:nvPr>
            <p:ph type="subTitle" idx="9"/>
          </p:nvPr>
        </p:nvSpPr>
        <p:spPr>
          <a:xfrm>
            <a:off x="3507875" y="32230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6" name="Google Shape;586;p41"/>
          <p:cNvSpPr txBox="1">
            <a:spLocks noGrp="1"/>
          </p:cNvSpPr>
          <p:nvPr>
            <p:ph type="subTitle" idx="13"/>
          </p:nvPr>
        </p:nvSpPr>
        <p:spPr>
          <a:xfrm>
            <a:off x="3507875" y="3720025"/>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7" name="Google Shape;587;p41"/>
          <p:cNvSpPr txBox="1">
            <a:spLocks noGrp="1"/>
          </p:cNvSpPr>
          <p:nvPr>
            <p:ph type="subTitle" idx="14"/>
          </p:nvPr>
        </p:nvSpPr>
        <p:spPr>
          <a:xfrm>
            <a:off x="6082125" y="322302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8" name="Google Shape;588;p41"/>
          <p:cNvSpPr txBox="1">
            <a:spLocks noGrp="1"/>
          </p:cNvSpPr>
          <p:nvPr>
            <p:ph type="subTitle" idx="15"/>
          </p:nvPr>
        </p:nvSpPr>
        <p:spPr>
          <a:xfrm>
            <a:off x="6082125" y="3720025"/>
            <a:ext cx="2128200" cy="8319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grpSp>
        <p:nvGrpSpPr>
          <p:cNvPr id="589" name="Google Shape;589;p41"/>
          <p:cNvGrpSpPr/>
          <p:nvPr/>
        </p:nvGrpSpPr>
        <p:grpSpPr>
          <a:xfrm>
            <a:off x="8190942" y="324689"/>
            <a:ext cx="541915" cy="831928"/>
            <a:chOff x="8303775" y="324675"/>
            <a:chExt cx="428797" cy="658275"/>
          </a:xfrm>
        </p:grpSpPr>
        <p:sp>
          <p:nvSpPr>
            <p:cNvPr id="590" name="Google Shape;590;p41"/>
            <p:cNvSpPr/>
            <p:nvPr/>
          </p:nvSpPr>
          <p:spPr>
            <a:xfrm>
              <a:off x="8377509" y="542853"/>
              <a:ext cx="77118" cy="351726"/>
            </a:xfrm>
            <a:custGeom>
              <a:avLst/>
              <a:gdLst/>
              <a:ahLst/>
              <a:cxnLst/>
              <a:rect l="l" t="t" r="r" b="b"/>
              <a:pathLst>
                <a:path w="1938" h="8839" extrusionOk="0">
                  <a:moveTo>
                    <a:pt x="9" y="213"/>
                  </a:moveTo>
                  <a:cubicBezTo>
                    <a:pt x="1" y="109"/>
                    <a:pt x="77" y="18"/>
                    <a:pt x="180" y="10"/>
                  </a:cubicBezTo>
                  <a:cubicBezTo>
                    <a:pt x="283" y="1"/>
                    <a:pt x="375" y="77"/>
                    <a:pt x="384" y="180"/>
                  </a:cubicBezTo>
                  <a:lnTo>
                    <a:pt x="1090" y="8440"/>
                  </a:lnTo>
                  <a:lnTo>
                    <a:pt x="1538" y="8401"/>
                  </a:lnTo>
                  <a:lnTo>
                    <a:pt x="850" y="352"/>
                  </a:lnTo>
                  <a:cubicBezTo>
                    <a:pt x="841" y="248"/>
                    <a:pt x="917" y="157"/>
                    <a:pt x="1020" y="148"/>
                  </a:cubicBezTo>
                  <a:cubicBezTo>
                    <a:pt x="1124" y="140"/>
                    <a:pt x="1215" y="216"/>
                    <a:pt x="1224" y="319"/>
                  </a:cubicBezTo>
                  <a:lnTo>
                    <a:pt x="1928" y="8556"/>
                  </a:lnTo>
                  <a:cubicBezTo>
                    <a:pt x="1937" y="8660"/>
                    <a:pt x="1860" y="8750"/>
                    <a:pt x="1757" y="8759"/>
                  </a:cubicBezTo>
                  <a:lnTo>
                    <a:pt x="935" y="8830"/>
                  </a:lnTo>
                  <a:cubicBezTo>
                    <a:pt x="832" y="8839"/>
                    <a:pt x="741" y="8763"/>
                    <a:pt x="732" y="866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1"/>
            <p:cNvSpPr/>
            <p:nvPr/>
          </p:nvSpPr>
          <p:spPr>
            <a:xfrm>
              <a:off x="8439823" y="507757"/>
              <a:ext cx="254354" cy="295817"/>
            </a:xfrm>
            <a:custGeom>
              <a:avLst/>
              <a:gdLst/>
              <a:ahLst/>
              <a:cxnLst/>
              <a:rect l="l" t="t" r="r" b="b"/>
              <a:pathLst>
                <a:path w="6392" h="7434" extrusionOk="0">
                  <a:moveTo>
                    <a:pt x="560" y="332"/>
                  </a:moveTo>
                  <a:cubicBezTo>
                    <a:pt x="493" y="252"/>
                    <a:pt x="503" y="134"/>
                    <a:pt x="582" y="67"/>
                  </a:cubicBezTo>
                  <a:cubicBezTo>
                    <a:pt x="662" y="0"/>
                    <a:pt x="781" y="11"/>
                    <a:pt x="847" y="89"/>
                  </a:cubicBezTo>
                  <a:lnTo>
                    <a:pt x="6324" y="6570"/>
                  </a:lnTo>
                  <a:cubicBezTo>
                    <a:pt x="6391" y="6649"/>
                    <a:pt x="6381" y="6767"/>
                    <a:pt x="6301" y="6834"/>
                  </a:cubicBezTo>
                  <a:lnTo>
                    <a:pt x="5671" y="7366"/>
                  </a:lnTo>
                  <a:cubicBezTo>
                    <a:pt x="5592" y="7433"/>
                    <a:pt x="5474" y="7423"/>
                    <a:pt x="5406" y="7343"/>
                  </a:cubicBezTo>
                  <a:lnTo>
                    <a:pt x="68" y="1029"/>
                  </a:lnTo>
                  <a:cubicBezTo>
                    <a:pt x="1" y="949"/>
                    <a:pt x="11" y="830"/>
                    <a:pt x="91" y="764"/>
                  </a:cubicBezTo>
                  <a:cubicBezTo>
                    <a:pt x="170" y="697"/>
                    <a:pt x="288" y="707"/>
                    <a:pt x="355" y="786"/>
                  </a:cubicBezTo>
                  <a:lnTo>
                    <a:pt x="5572" y="6958"/>
                  </a:lnTo>
                  <a:lnTo>
                    <a:pt x="5916" y="6668"/>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1"/>
            <p:cNvSpPr/>
            <p:nvPr/>
          </p:nvSpPr>
          <p:spPr>
            <a:xfrm>
              <a:off x="8342293" y="428014"/>
              <a:ext cx="138120" cy="138120"/>
            </a:xfrm>
            <a:custGeom>
              <a:avLst/>
              <a:gdLst/>
              <a:ahLst/>
              <a:cxnLst/>
              <a:rect l="l" t="t" r="r" b="b"/>
              <a:pathLst>
                <a:path w="3471" h="3471" extrusionOk="0">
                  <a:moveTo>
                    <a:pt x="3293" y="2379"/>
                  </a:moveTo>
                  <a:cubicBezTo>
                    <a:pt x="3128" y="2778"/>
                    <a:pt x="2811" y="3115"/>
                    <a:pt x="2382" y="3293"/>
                  </a:cubicBezTo>
                  <a:cubicBezTo>
                    <a:pt x="1953" y="3471"/>
                    <a:pt x="1491" y="3457"/>
                    <a:pt x="1092" y="3292"/>
                  </a:cubicBezTo>
                  <a:cubicBezTo>
                    <a:pt x="693" y="3127"/>
                    <a:pt x="356" y="2811"/>
                    <a:pt x="178" y="2381"/>
                  </a:cubicBezTo>
                  <a:cubicBezTo>
                    <a:pt x="0" y="1953"/>
                    <a:pt x="13" y="1492"/>
                    <a:pt x="179" y="1092"/>
                  </a:cubicBezTo>
                  <a:cubicBezTo>
                    <a:pt x="344" y="693"/>
                    <a:pt x="660" y="356"/>
                    <a:pt x="1089" y="178"/>
                  </a:cubicBezTo>
                  <a:cubicBezTo>
                    <a:pt x="1518" y="0"/>
                    <a:pt x="1980" y="13"/>
                    <a:pt x="2379" y="178"/>
                  </a:cubicBezTo>
                  <a:cubicBezTo>
                    <a:pt x="2778" y="343"/>
                    <a:pt x="3115" y="659"/>
                    <a:pt x="3294" y="1088"/>
                  </a:cubicBezTo>
                  <a:cubicBezTo>
                    <a:pt x="3471" y="1517"/>
                    <a:pt x="3458" y="1980"/>
                    <a:pt x="3293" y="2379"/>
                  </a:cubicBezTo>
                  <a:close/>
                  <a:moveTo>
                    <a:pt x="2238" y="2944"/>
                  </a:moveTo>
                  <a:cubicBezTo>
                    <a:pt x="2571" y="2806"/>
                    <a:pt x="2816" y="2545"/>
                    <a:pt x="2944" y="2235"/>
                  </a:cubicBezTo>
                  <a:cubicBezTo>
                    <a:pt x="3073" y="1925"/>
                    <a:pt x="3083" y="1566"/>
                    <a:pt x="2944" y="1233"/>
                  </a:cubicBezTo>
                  <a:cubicBezTo>
                    <a:pt x="2806" y="900"/>
                    <a:pt x="2545" y="654"/>
                    <a:pt x="2236" y="527"/>
                  </a:cubicBezTo>
                  <a:cubicBezTo>
                    <a:pt x="1926" y="398"/>
                    <a:pt x="1567" y="388"/>
                    <a:pt x="1234" y="527"/>
                  </a:cubicBezTo>
                  <a:cubicBezTo>
                    <a:pt x="900" y="665"/>
                    <a:pt x="654" y="927"/>
                    <a:pt x="527" y="1237"/>
                  </a:cubicBezTo>
                  <a:cubicBezTo>
                    <a:pt x="398" y="1546"/>
                    <a:pt x="388" y="1904"/>
                    <a:pt x="527" y="2237"/>
                  </a:cubicBezTo>
                  <a:cubicBezTo>
                    <a:pt x="665" y="2570"/>
                    <a:pt x="926" y="2815"/>
                    <a:pt x="1236" y="2944"/>
                  </a:cubicBezTo>
                  <a:cubicBezTo>
                    <a:pt x="1546" y="3072"/>
                    <a:pt x="1904" y="3082"/>
                    <a:pt x="2238" y="294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1"/>
            <p:cNvSpPr/>
            <p:nvPr/>
          </p:nvSpPr>
          <p:spPr>
            <a:xfrm>
              <a:off x="8341697" y="372863"/>
              <a:ext cx="69478" cy="86310"/>
            </a:xfrm>
            <a:custGeom>
              <a:avLst/>
              <a:gdLst/>
              <a:ahLst/>
              <a:cxnLst/>
              <a:rect l="l" t="t" r="r" b="b"/>
              <a:pathLst>
                <a:path w="1746" h="2169" extrusionOk="0">
                  <a:moveTo>
                    <a:pt x="986" y="1882"/>
                  </a:moveTo>
                  <a:cubicBezTo>
                    <a:pt x="1026" y="1978"/>
                    <a:pt x="980" y="2088"/>
                    <a:pt x="884" y="2128"/>
                  </a:cubicBezTo>
                  <a:cubicBezTo>
                    <a:pt x="788" y="2169"/>
                    <a:pt x="678" y="2123"/>
                    <a:pt x="638" y="2026"/>
                  </a:cubicBezTo>
                  <a:lnTo>
                    <a:pt x="40" y="588"/>
                  </a:lnTo>
                  <a:cubicBezTo>
                    <a:pt x="0" y="492"/>
                    <a:pt x="46" y="381"/>
                    <a:pt x="143" y="342"/>
                  </a:cubicBezTo>
                  <a:lnTo>
                    <a:pt x="868" y="41"/>
                  </a:lnTo>
                  <a:cubicBezTo>
                    <a:pt x="964" y="1"/>
                    <a:pt x="1074" y="46"/>
                    <a:pt x="1114" y="142"/>
                  </a:cubicBezTo>
                  <a:lnTo>
                    <a:pt x="1706" y="1567"/>
                  </a:lnTo>
                  <a:cubicBezTo>
                    <a:pt x="1746" y="1663"/>
                    <a:pt x="1700" y="1773"/>
                    <a:pt x="1604" y="1813"/>
                  </a:cubicBezTo>
                  <a:cubicBezTo>
                    <a:pt x="1507" y="1853"/>
                    <a:pt x="1397" y="1808"/>
                    <a:pt x="1357" y="1712"/>
                  </a:cubicBezTo>
                  <a:lnTo>
                    <a:pt x="839" y="462"/>
                  </a:lnTo>
                  <a:lnTo>
                    <a:pt x="461" y="618"/>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1"/>
            <p:cNvSpPr/>
            <p:nvPr/>
          </p:nvSpPr>
          <p:spPr>
            <a:xfrm>
              <a:off x="8367800" y="709501"/>
              <a:ext cx="43533" cy="56585"/>
            </a:xfrm>
            <a:custGeom>
              <a:avLst/>
              <a:gdLst/>
              <a:ahLst/>
              <a:cxnLst/>
              <a:rect l="l" t="t" r="r" b="b"/>
              <a:pathLst>
                <a:path w="1094" h="1422" extrusionOk="0">
                  <a:moveTo>
                    <a:pt x="1016" y="1079"/>
                  </a:moveTo>
                  <a:cubicBezTo>
                    <a:pt x="1091" y="1151"/>
                    <a:pt x="1093" y="1271"/>
                    <a:pt x="1021" y="1345"/>
                  </a:cubicBezTo>
                  <a:cubicBezTo>
                    <a:pt x="947" y="1420"/>
                    <a:pt x="829" y="1422"/>
                    <a:pt x="754" y="1349"/>
                  </a:cubicBezTo>
                  <a:cubicBezTo>
                    <a:pt x="606" y="1205"/>
                    <a:pt x="471" y="1044"/>
                    <a:pt x="350" y="866"/>
                  </a:cubicBezTo>
                  <a:cubicBezTo>
                    <a:pt x="232" y="693"/>
                    <a:pt x="132" y="507"/>
                    <a:pt x="50" y="309"/>
                  </a:cubicBezTo>
                  <a:lnTo>
                    <a:pt x="40" y="287"/>
                  </a:lnTo>
                  <a:cubicBezTo>
                    <a:pt x="0" y="191"/>
                    <a:pt x="46" y="80"/>
                    <a:pt x="142" y="41"/>
                  </a:cubicBezTo>
                  <a:cubicBezTo>
                    <a:pt x="238" y="0"/>
                    <a:pt x="349" y="46"/>
                    <a:pt x="389" y="142"/>
                  </a:cubicBezTo>
                  <a:lnTo>
                    <a:pt x="398" y="165"/>
                  </a:lnTo>
                  <a:cubicBezTo>
                    <a:pt x="472" y="343"/>
                    <a:pt x="561" y="506"/>
                    <a:pt x="662" y="655"/>
                  </a:cubicBezTo>
                  <a:cubicBezTo>
                    <a:pt x="766" y="809"/>
                    <a:pt x="885" y="950"/>
                    <a:pt x="1016" y="107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1"/>
            <p:cNvSpPr/>
            <p:nvPr/>
          </p:nvSpPr>
          <p:spPr>
            <a:xfrm>
              <a:off x="8359682" y="597249"/>
              <a:ext cx="38837" cy="90727"/>
            </a:xfrm>
            <a:custGeom>
              <a:avLst/>
              <a:gdLst/>
              <a:ahLst/>
              <a:cxnLst/>
              <a:rect l="l" t="t" r="r" b="b"/>
              <a:pathLst>
                <a:path w="976" h="2280" extrusionOk="0">
                  <a:moveTo>
                    <a:pt x="395" y="2076"/>
                  </a:moveTo>
                  <a:cubicBezTo>
                    <a:pt x="401" y="2179"/>
                    <a:pt x="321" y="2268"/>
                    <a:pt x="217" y="2274"/>
                  </a:cubicBezTo>
                  <a:cubicBezTo>
                    <a:pt x="113" y="2279"/>
                    <a:pt x="25" y="2200"/>
                    <a:pt x="19" y="2096"/>
                  </a:cubicBezTo>
                  <a:cubicBezTo>
                    <a:pt x="1" y="1740"/>
                    <a:pt x="44" y="1386"/>
                    <a:pt x="144" y="1050"/>
                  </a:cubicBezTo>
                  <a:cubicBezTo>
                    <a:pt x="245" y="711"/>
                    <a:pt x="402" y="391"/>
                    <a:pt x="610" y="102"/>
                  </a:cubicBezTo>
                  <a:cubicBezTo>
                    <a:pt x="672" y="19"/>
                    <a:pt x="789" y="0"/>
                    <a:pt x="874" y="61"/>
                  </a:cubicBezTo>
                  <a:cubicBezTo>
                    <a:pt x="958" y="122"/>
                    <a:pt x="976" y="240"/>
                    <a:pt x="915" y="324"/>
                  </a:cubicBezTo>
                  <a:cubicBezTo>
                    <a:pt x="731" y="577"/>
                    <a:pt x="593" y="859"/>
                    <a:pt x="504" y="1157"/>
                  </a:cubicBezTo>
                  <a:cubicBezTo>
                    <a:pt x="417" y="1451"/>
                    <a:pt x="379" y="1762"/>
                    <a:pt x="395" y="207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1"/>
            <p:cNvSpPr/>
            <p:nvPr/>
          </p:nvSpPr>
          <p:spPr>
            <a:xfrm>
              <a:off x="8411969" y="551767"/>
              <a:ext cx="58017" cy="33545"/>
            </a:xfrm>
            <a:custGeom>
              <a:avLst/>
              <a:gdLst/>
              <a:ahLst/>
              <a:cxnLst/>
              <a:rect l="l" t="t" r="r" b="b"/>
              <a:pathLst>
                <a:path w="1458" h="843" extrusionOk="0">
                  <a:moveTo>
                    <a:pt x="318" y="785"/>
                  </a:moveTo>
                  <a:cubicBezTo>
                    <a:pt x="230" y="842"/>
                    <a:pt x="114" y="818"/>
                    <a:pt x="57" y="730"/>
                  </a:cubicBezTo>
                  <a:cubicBezTo>
                    <a:pt x="1" y="644"/>
                    <a:pt x="25" y="527"/>
                    <a:pt x="112" y="470"/>
                  </a:cubicBezTo>
                  <a:cubicBezTo>
                    <a:pt x="190" y="419"/>
                    <a:pt x="272" y="371"/>
                    <a:pt x="360" y="324"/>
                  </a:cubicBezTo>
                  <a:cubicBezTo>
                    <a:pt x="449" y="277"/>
                    <a:pt x="537" y="235"/>
                    <a:pt x="623" y="200"/>
                  </a:cubicBezTo>
                  <a:cubicBezTo>
                    <a:pt x="717" y="161"/>
                    <a:pt x="814" y="126"/>
                    <a:pt x="916" y="95"/>
                  </a:cubicBezTo>
                  <a:cubicBezTo>
                    <a:pt x="1014" y="66"/>
                    <a:pt x="1115" y="40"/>
                    <a:pt x="1217" y="20"/>
                  </a:cubicBezTo>
                  <a:cubicBezTo>
                    <a:pt x="1318" y="0"/>
                    <a:pt x="1417" y="66"/>
                    <a:pt x="1437" y="168"/>
                  </a:cubicBezTo>
                  <a:cubicBezTo>
                    <a:pt x="1458" y="270"/>
                    <a:pt x="1392" y="369"/>
                    <a:pt x="1289" y="389"/>
                  </a:cubicBezTo>
                  <a:cubicBezTo>
                    <a:pt x="1202" y="406"/>
                    <a:pt x="1115" y="428"/>
                    <a:pt x="1026" y="455"/>
                  </a:cubicBezTo>
                  <a:cubicBezTo>
                    <a:pt x="943" y="481"/>
                    <a:pt x="856" y="511"/>
                    <a:pt x="767" y="549"/>
                  </a:cubicBezTo>
                  <a:cubicBezTo>
                    <a:pt x="683" y="584"/>
                    <a:pt x="605" y="620"/>
                    <a:pt x="534" y="657"/>
                  </a:cubicBezTo>
                  <a:cubicBezTo>
                    <a:pt x="461" y="695"/>
                    <a:pt x="389" y="738"/>
                    <a:pt x="318" y="78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1"/>
            <p:cNvSpPr/>
            <p:nvPr/>
          </p:nvSpPr>
          <p:spPr>
            <a:xfrm>
              <a:off x="8496327" y="551369"/>
              <a:ext cx="82768" cy="53043"/>
            </a:xfrm>
            <a:custGeom>
              <a:avLst/>
              <a:gdLst/>
              <a:ahLst/>
              <a:cxnLst/>
              <a:rect l="l" t="t" r="r" b="b"/>
              <a:pathLst>
                <a:path w="2080" h="1333" extrusionOk="0">
                  <a:moveTo>
                    <a:pt x="172" y="389"/>
                  </a:moveTo>
                  <a:cubicBezTo>
                    <a:pt x="70" y="371"/>
                    <a:pt x="1" y="274"/>
                    <a:pt x="19" y="172"/>
                  </a:cubicBezTo>
                  <a:cubicBezTo>
                    <a:pt x="37" y="69"/>
                    <a:pt x="134" y="1"/>
                    <a:pt x="236" y="19"/>
                  </a:cubicBezTo>
                  <a:cubicBezTo>
                    <a:pt x="577" y="78"/>
                    <a:pt x="904" y="195"/>
                    <a:pt x="1205" y="360"/>
                  </a:cubicBezTo>
                  <a:cubicBezTo>
                    <a:pt x="1503" y="525"/>
                    <a:pt x="1776" y="739"/>
                    <a:pt x="2010" y="997"/>
                  </a:cubicBezTo>
                  <a:cubicBezTo>
                    <a:pt x="2080" y="1074"/>
                    <a:pt x="2073" y="1193"/>
                    <a:pt x="1996" y="1262"/>
                  </a:cubicBezTo>
                  <a:cubicBezTo>
                    <a:pt x="1918" y="1332"/>
                    <a:pt x="1799" y="1326"/>
                    <a:pt x="1729" y="1248"/>
                  </a:cubicBezTo>
                  <a:cubicBezTo>
                    <a:pt x="1525" y="1022"/>
                    <a:pt x="1285" y="835"/>
                    <a:pt x="1022" y="690"/>
                  </a:cubicBezTo>
                  <a:cubicBezTo>
                    <a:pt x="758" y="543"/>
                    <a:pt x="470" y="442"/>
                    <a:pt x="172" y="3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1"/>
            <p:cNvSpPr/>
            <p:nvPr/>
          </p:nvSpPr>
          <p:spPr>
            <a:xfrm>
              <a:off x="8583034" y="620129"/>
              <a:ext cx="25427" cy="60962"/>
            </a:xfrm>
            <a:custGeom>
              <a:avLst/>
              <a:gdLst/>
              <a:ahLst/>
              <a:cxnLst/>
              <a:rect l="l" t="t" r="r" b="b"/>
              <a:pathLst>
                <a:path w="639" h="1532" extrusionOk="0">
                  <a:moveTo>
                    <a:pt x="40" y="287"/>
                  </a:moveTo>
                  <a:cubicBezTo>
                    <a:pt x="0" y="191"/>
                    <a:pt x="45" y="81"/>
                    <a:pt x="142" y="41"/>
                  </a:cubicBezTo>
                  <a:cubicBezTo>
                    <a:pt x="238" y="1"/>
                    <a:pt x="348" y="46"/>
                    <a:pt x="389" y="143"/>
                  </a:cubicBezTo>
                  <a:lnTo>
                    <a:pt x="398" y="166"/>
                  </a:lnTo>
                  <a:cubicBezTo>
                    <a:pt x="477" y="354"/>
                    <a:pt x="535" y="547"/>
                    <a:pt x="575" y="742"/>
                  </a:cubicBezTo>
                  <a:cubicBezTo>
                    <a:pt x="615" y="941"/>
                    <a:pt x="636" y="1142"/>
                    <a:pt x="637" y="1341"/>
                  </a:cubicBezTo>
                  <a:cubicBezTo>
                    <a:pt x="638" y="1445"/>
                    <a:pt x="555" y="1530"/>
                    <a:pt x="451" y="1530"/>
                  </a:cubicBezTo>
                  <a:cubicBezTo>
                    <a:pt x="347" y="1531"/>
                    <a:pt x="261" y="1448"/>
                    <a:pt x="260" y="1344"/>
                  </a:cubicBezTo>
                  <a:cubicBezTo>
                    <a:pt x="259" y="1169"/>
                    <a:pt x="241" y="993"/>
                    <a:pt x="205" y="817"/>
                  </a:cubicBezTo>
                  <a:cubicBezTo>
                    <a:pt x="170" y="647"/>
                    <a:pt x="119" y="477"/>
                    <a:pt x="50" y="31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1"/>
            <p:cNvSpPr/>
            <p:nvPr/>
          </p:nvSpPr>
          <p:spPr>
            <a:xfrm>
              <a:off x="8429437" y="706994"/>
              <a:ext cx="172381" cy="91403"/>
            </a:xfrm>
            <a:custGeom>
              <a:avLst/>
              <a:gdLst/>
              <a:ahLst/>
              <a:cxnLst/>
              <a:rect l="l" t="t" r="r" b="b"/>
              <a:pathLst>
                <a:path w="4332" h="2297" extrusionOk="0">
                  <a:moveTo>
                    <a:pt x="3942" y="146"/>
                  </a:moveTo>
                  <a:cubicBezTo>
                    <a:pt x="3980" y="49"/>
                    <a:pt x="4088" y="0"/>
                    <a:pt x="4185" y="37"/>
                  </a:cubicBezTo>
                  <a:cubicBezTo>
                    <a:pt x="4283" y="74"/>
                    <a:pt x="4332" y="182"/>
                    <a:pt x="4295" y="280"/>
                  </a:cubicBezTo>
                  <a:cubicBezTo>
                    <a:pt x="4145" y="675"/>
                    <a:pt x="3916" y="1040"/>
                    <a:pt x="3617" y="1348"/>
                  </a:cubicBezTo>
                  <a:cubicBezTo>
                    <a:pt x="3330" y="1644"/>
                    <a:pt x="2979" y="1888"/>
                    <a:pt x="2574" y="2056"/>
                  </a:cubicBezTo>
                  <a:cubicBezTo>
                    <a:pt x="2177" y="2221"/>
                    <a:pt x="1764" y="2297"/>
                    <a:pt x="1358" y="2294"/>
                  </a:cubicBezTo>
                  <a:cubicBezTo>
                    <a:pt x="935" y="2291"/>
                    <a:pt x="521" y="2202"/>
                    <a:pt x="141" y="2038"/>
                  </a:cubicBezTo>
                  <a:cubicBezTo>
                    <a:pt x="45" y="1996"/>
                    <a:pt x="1" y="1886"/>
                    <a:pt x="42" y="1790"/>
                  </a:cubicBezTo>
                  <a:cubicBezTo>
                    <a:pt x="83" y="1695"/>
                    <a:pt x="194" y="1651"/>
                    <a:pt x="289" y="1692"/>
                  </a:cubicBezTo>
                  <a:cubicBezTo>
                    <a:pt x="625" y="1837"/>
                    <a:pt x="989" y="1915"/>
                    <a:pt x="1359" y="1919"/>
                  </a:cubicBezTo>
                  <a:cubicBezTo>
                    <a:pt x="1715" y="1921"/>
                    <a:pt x="2078" y="1853"/>
                    <a:pt x="2429" y="1707"/>
                  </a:cubicBezTo>
                  <a:cubicBezTo>
                    <a:pt x="2786" y="1560"/>
                    <a:pt x="3095" y="1345"/>
                    <a:pt x="3348" y="1085"/>
                  </a:cubicBezTo>
                  <a:cubicBezTo>
                    <a:pt x="3610" y="813"/>
                    <a:pt x="3811" y="494"/>
                    <a:pt x="3942" y="14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1"/>
            <p:cNvSpPr/>
            <p:nvPr/>
          </p:nvSpPr>
          <p:spPr>
            <a:xfrm>
              <a:off x="8418733" y="611574"/>
              <a:ext cx="102505" cy="52606"/>
            </a:xfrm>
            <a:custGeom>
              <a:avLst/>
              <a:gdLst/>
              <a:ahLst/>
              <a:cxnLst/>
              <a:rect l="l" t="t" r="r" b="b"/>
              <a:pathLst>
                <a:path w="2576" h="1322" extrusionOk="0">
                  <a:moveTo>
                    <a:pt x="286" y="1281"/>
                  </a:moveTo>
                  <a:cubicBezTo>
                    <a:pt x="190" y="1321"/>
                    <a:pt x="80" y="1276"/>
                    <a:pt x="39" y="1179"/>
                  </a:cubicBezTo>
                  <a:cubicBezTo>
                    <a:pt x="0" y="1083"/>
                    <a:pt x="45" y="973"/>
                    <a:pt x="141" y="932"/>
                  </a:cubicBezTo>
                  <a:lnTo>
                    <a:pt x="2289" y="41"/>
                  </a:lnTo>
                  <a:cubicBezTo>
                    <a:pt x="2385" y="1"/>
                    <a:pt x="2496" y="46"/>
                    <a:pt x="2537" y="142"/>
                  </a:cubicBezTo>
                  <a:cubicBezTo>
                    <a:pt x="2576" y="239"/>
                    <a:pt x="2530" y="349"/>
                    <a:pt x="2434" y="3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1"/>
            <p:cNvSpPr/>
            <p:nvPr/>
          </p:nvSpPr>
          <p:spPr>
            <a:xfrm>
              <a:off x="8536000" y="562351"/>
              <a:ext cx="118422" cy="83684"/>
            </a:xfrm>
            <a:custGeom>
              <a:avLst/>
              <a:gdLst/>
              <a:ahLst/>
              <a:cxnLst/>
              <a:rect l="l" t="t" r="r" b="b"/>
              <a:pathLst>
                <a:path w="2976" h="2103" extrusionOk="0">
                  <a:moveTo>
                    <a:pt x="287" y="1294"/>
                  </a:moveTo>
                  <a:cubicBezTo>
                    <a:pt x="191" y="1334"/>
                    <a:pt x="80" y="1288"/>
                    <a:pt x="41" y="1192"/>
                  </a:cubicBezTo>
                  <a:cubicBezTo>
                    <a:pt x="1" y="1096"/>
                    <a:pt x="46" y="986"/>
                    <a:pt x="142" y="945"/>
                  </a:cubicBezTo>
                  <a:lnTo>
                    <a:pt x="2322" y="41"/>
                  </a:lnTo>
                  <a:cubicBezTo>
                    <a:pt x="2418" y="1"/>
                    <a:pt x="2528" y="47"/>
                    <a:pt x="2569" y="143"/>
                  </a:cubicBezTo>
                  <a:lnTo>
                    <a:pt x="2935" y="1028"/>
                  </a:lnTo>
                  <a:cubicBezTo>
                    <a:pt x="2976" y="1124"/>
                    <a:pt x="2930" y="1234"/>
                    <a:pt x="2834" y="1275"/>
                  </a:cubicBezTo>
                  <a:lnTo>
                    <a:pt x="936" y="2062"/>
                  </a:lnTo>
                  <a:cubicBezTo>
                    <a:pt x="840" y="2102"/>
                    <a:pt x="730" y="2057"/>
                    <a:pt x="690" y="1960"/>
                  </a:cubicBezTo>
                  <a:cubicBezTo>
                    <a:pt x="649" y="1864"/>
                    <a:pt x="695" y="1754"/>
                    <a:pt x="792" y="1714"/>
                  </a:cubicBezTo>
                  <a:lnTo>
                    <a:pt x="2515" y="999"/>
                  </a:lnTo>
                  <a:lnTo>
                    <a:pt x="2292" y="462"/>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1"/>
            <p:cNvSpPr/>
            <p:nvPr/>
          </p:nvSpPr>
          <p:spPr>
            <a:xfrm>
              <a:off x="8422116" y="642134"/>
              <a:ext cx="124988" cy="61877"/>
            </a:xfrm>
            <a:custGeom>
              <a:avLst/>
              <a:gdLst/>
              <a:ahLst/>
              <a:cxnLst/>
              <a:rect l="l" t="t" r="r" b="b"/>
              <a:pathLst>
                <a:path w="3141" h="1555" extrusionOk="0">
                  <a:moveTo>
                    <a:pt x="2854" y="41"/>
                  </a:moveTo>
                  <a:cubicBezTo>
                    <a:pt x="2950" y="0"/>
                    <a:pt x="3061" y="47"/>
                    <a:pt x="3101" y="143"/>
                  </a:cubicBezTo>
                  <a:cubicBezTo>
                    <a:pt x="3140" y="239"/>
                    <a:pt x="3095" y="349"/>
                    <a:pt x="2999" y="389"/>
                  </a:cubicBezTo>
                  <a:lnTo>
                    <a:pt x="287" y="1515"/>
                  </a:lnTo>
                  <a:cubicBezTo>
                    <a:pt x="191" y="1555"/>
                    <a:pt x="81" y="1509"/>
                    <a:pt x="41" y="1413"/>
                  </a:cubicBezTo>
                  <a:cubicBezTo>
                    <a:pt x="1" y="1317"/>
                    <a:pt x="46" y="1206"/>
                    <a:pt x="142" y="116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1"/>
            <p:cNvSpPr/>
            <p:nvPr/>
          </p:nvSpPr>
          <p:spPr>
            <a:xfrm>
              <a:off x="8303775" y="660279"/>
              <a:ext cx="103580" cy="86827"/>
            </a:xfrm>
            <a:custGeom>
              <a:avLst/>
              <a:gdLst/>
              <a:ahLst/>
              <a:cxnLst/>
              <a:rect l="l" t="t" r="r" b="b"/>
              <a:pathLst>
                <a:path w="2603" h="2182" extrusionOk="0">
                  <a:moveTo>
                    <a:pt x="2316" y="1043"/>
                  </a:moveTo>
                  <a:cubicBezTo>
                    <a:pt x="2412" y="1002"/>
                    <a:pt x="2523" y="1048"/>
                    <a:pt x="2563" y="1145"/>
                  </a:cubicBezTo>
                  <a:cubicBezTo>
                    <a:pt x="2603" y="1241"/>
                    <a:pt x="2557" y="1351"/>
                    <a:pt x="2461" y="1391"/>
                  </a:cubicBezTo>
                  <a:lnTo>
                    <a:pt x="655" y="2141"/>
                  </a:lnTo>
                  <a:cubicBezTo>
                    <a:pt x="559" y="2181"/>
                    <a:pt x="448" y="2135"/>
                    <a:pt x="408" y="2039"/>
                  </a:cubicBezTo>
                  <a:lnTo>
                    <a:pt x="41" y="1154"/>
                  </a:lnTo>
                  <a:cubicBezTo>
                    <a:pt x="1" y="1057"/>
                    <a:pt x="46" y="947"/>
                    <a:pt x="143" y="907"/>
                  </a:cubicBezTo>
                  <a:lnTo>
                    <a:pt x="2232" y="40"/>
                  </a:lnTo>
                  <a:cubicBezTo>
                    <a:pt x="2328" y="0"/>
                    <a:pt x="2438" y="46"/>
                    <a:pt x="2478" y="142"/>
                  </a:cubicBezTo>
                  <a:cubicBezTo>
                    <a:pt x="2518" y="238"/>
                    <a:pt x="2473" y="348"/>
                    <a:pt x="2376" y="389"/>
                  </a:cubicBezTo>
                  <a:lnTo>
                    <a:pt x="462" y="1183"/>
                  </a:lnTo>
                  <a:lnTo>
                    <a:pt x="684" y="172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1"/>
            <p:cNvSpPr/>
            <p:nvPr/>
          </p:nvSpPr>
          <p:spPr>
            <a:xfrm>
              <a:off x="8405562" y="876109"/>
              <a:ext cx="48786" cy="63031"/>
            </a:xfrm>
            <a:custGeom>
              <a:avLst/>
              <a:gdLst/>
              <a:ahLst/>
              <a:cxnLst/>
              <a:rect l="l" t="t" r="r" b="b"/>
              <a:pathLst>
                <a:path w="1226" h="1584" extrusionOk="0">
                  <a:moveTo>
                    <a:pt x="782" y="408"/>
                  </a:moveTo>
                  <a:lnTo>
                    <a:pt x="493" y="432"/>
                  </a:lnTo>
                  <a:lnTo>
                    <a:pt x="666" y="821"/>
                  </a:lnTo>
                  <a:close/>
                  <a:moveTo>
                    <a:pt x="205" y="80"/>
                  </a:moveTo>
                  <a:lnTo>
                    <a:pt x="1020" y="10"/>
                  </a:lnTo>
                  <a:cubicBezTo>
                    <a:pt x="1123" y="1"/>
                    <a:pt x="1214" y="78"/>
                    <a:pt x="1223" y="181"/>
                  </a:cubicBezTo>
                  <a:cubicBezTo>
                    <a:pt x="1225" y="204"/>
                    <a:pt x="1223" y="226"/>
                    <a:pt x="1216" y="248"/>
                  </a:cubicBezTo>
                  <a:lnTo>
                    <a:pt x="1217" y="248"/>
                  </a:lnTo>
                  <a:lnTo>
                    <a:pt x="889" y="1424"/>
                  </a:lnTo>
                  <a:cubicBezTo>
                    <a:pt x="861" y="1525"/>
                    <a:pt x="757" y="1583"/>
                    <a:pt x="657" y="1555"/>
                  </a:cubicBezTo>
                  <a:cubicBezTo>
                    <a:pt x="596" y="1539"/>
                    <a:pt x="550" y="1493"/>
                    <a:pt x="530" y="1438"/>
                  </a:cubicBezTo>
                  <a:lnTo>
                    <a:pt x="42" y="344"/>
                  </a:lnTo>
                  <a:cubicBezTo>
                    <a:pt x="0" y="249"/>
                    <a:pt x="43" y="138"/>
                    <a:pt x="138" y="96"/>
                  </a:cubicBezTo>
                  <a:cubicBezTo>
                    <a:pt x="160" y="86"/>
                    <a:pt x="183" y="81"/>
                    <a:pt x="205" y="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1"/>
            <p:cNvSpPr/>
            <p:nvPr/>
          </p:nvSpPr>
          <p:spPr>
            <a:xfrm>
              <a:off x="8652112" y="765568"/>
              <a:ext cx="58575" cy="62037"/>
            </a:xfrm>
            <a:custGeom>
              <a:avLst/>
              <a:gdLst/>
              <a:ahLst/>
              <a:cxnLst/>
              <a:rect l="l" t="t" r="r" b="b"/>
              <a:pathLst>
                <a:path w="1472" h="1559" extrusionOk="0">
                  <a:moveTo>
                    <a:pt x="90" y="601"/>
                  </a:moveTo>
                  <a:lnTo>
                    <a:pt x="714" y="75"/>
                  </a:lnTo>
                  <a:cubicBezTo>
                    <a:pt x="731" y="59"/>
                    <a:pt x="751" y="47"/>
                    <a:pt x="773" y="38"/>
                  </a:cubicBezTo>
                  <a:cubicBezTo>
                    <a:pt x="870" y="1"/>
                    <a:pt x="980" y="49"/>
                    <a:pt x="1017" y="146"/>
                  </a:cubicBezTo>
                  <a:lnTo>
                    <a:pt x="1447" y="1264"/>
                  </a:lnTo>
                  <a:cubicBezTo>
                    <a:pt x="1471" y="1317"/>
                    <a:pt x="1470" y="1381"/>
                    <a:pt x="1440" y="1435"/>
                  </a:cubicBezTo>
                  <a:cubicBezTo>
                    <a:pt x="1389" y="1526"/>
                    <a:pt x="1274" y="1558"/>
                    <a:pt x="1183" y="1508"/>
                  </a:cubicBezTo>
                  <a:lnTo>
                    <a:pt x="119" y="910"/>
                  </a:lnTo>
                  <a:lnTo>
                    <a:pt x="120" y="910"/>
                  </a:lnTo>
                  <a:cubicBezTo>
                    <a:pt x="100" y="898"/>
                    <a:pt x="83" y="884"/>
                    <a:pt x="67" y="866"/>
                  </a:cubicBezTo>
                  <a:cubicBezTo>
                    <a:pt x="1" y="787"/>
                    <a:pt x="10" y="669"/>
                    <a:pt x="90" y="601"/>
                  </a:cubicBezTo>
                  <a:close/>
                  <a:moveTo>
                    <a:pt x="760" y="527"/>
                  </a:moveTo>
                  <a:lnTo>
                    <a:pt x="539" y="714"/>
                  </a:lnTo>
                  <a:lnTo>
                    <a:pt x="913" y="923"/>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1"/>
            <p:cNvSpPr/>
            <p:nvPr/>
          </p:nvSpPr>
          <p:spPr>
            <a:xfrm>
              <a:off x="8367919" y="453600"/>
              <a:ext cx="86867" cy="86867"/>
            </a:xfrm>
            <a:custGeom>
              <a:avLst/>
              <a:gdLst/>
              <a:ahLst/>
              <a:cxnLst/>
              <a:rect l="l" t="t" r="r" b="b"/>
              <a:pathLst>
                <a:path w="2183" h="2183" extrusionOk="0">
                  <a:moveTo>
                    <a:pt x="2071" y="1496"/>
                  </a:moveTo>
                  <a:cubicBezTo>
                    <a:pt x="1967" y="1748"/>
                    <a:pt x="1768" y="1959"/>
                    <a:pt x="1498" y="2071"/>
                  </a:cubicBezTo>
                  <a:cubicBezTo>
                    <a:pt x="1228" y="2183"/>
                    <a:pt x="938" y="2175"/>
                    <a:pt x="687" y="2071"/>
                  </a:cubicBezTo>
                  <a:cubicBezTo>
                    <a:pt x="436" y="1968"/>
                    <a:pt x="225" y="1769"/>
                    <a:pt x="112" y="1498"/>
                  </a:cubicBezTo>
                  <a:cubicBezTo>
                    <a:pt x="1" y="1229"/>
                    <a:pt x="8" y="938"/>
                    <a:pt x="112" y="687"/>
                  </a:cubicBezTo>
                  <a:cubicBezTo>
                    <a:pt x="216" y="436"/>
                    <a:pt x="415" y="225"/>
                    <a:pt x="685" y="112"/>
                  </a:cubicBezTo>
                  <a:cubicBezTo>
                    <a:pt x="955" y="1"/>
                    <a:pt x="1246" y="9"/>
                    <a:pt x="1496" y="113"/>
                  </a:cubicBezTo>
                  <a:cubicBezTo>
                    <a:pt x="1747" y="216"/>
                    <a:pt x="1959" y="415"/>
                    <a:pt x="2071" y="685"/>
                  </a:cubicBezTo>
                  <a:cubicBezTo>
                    <a:pt x="2182" y="955"/>
                    <a:pt x="2175" y="1246"/>
                    <a:pt x="2071" y="1496"/>
                  </a:cubicBezTo>
                  <a:close/>
                  <a:moveTo>
                    <a:pt x="1353" y="1723"/>
                  </a:moveTo>
                  <a:cubicBezTo>
                    <a:pt x="1527" y="1651"/>
                    <a:pt x="1655" y="1514"/>
                    <a:pt x="1722" y="1352"/>
                  </a:cubicBezTo>
                  <a:cubicBezTo>
                    <a:pt x="1789" y="1191"/>
                    <a:pt x="1795" y="1004"/>
                    <a:pt x="1722" y="830"/>
                  </a:cubicBezTo>
                  <a:cubicBezTo>
                    <a:pt x="1650" y="656"/>
                    <a:pt x="1514" y="528"/>
                    <a:pt x="1352" y="462"/>
                  </a:cubicBezTo>
                  <a:cubicBezTo>
                    <a:pt x="1191" y="394"/>
                    <a:pt x="1003" y="389"/>
                    <a:pt x="830" y="462"/>
                  </a:cubicBezTo>
                  <a:cubicBezTo>
                    <a:pt x="656" y="533"/>
                    <a:pt x="528" y="670"/>
                    <a:pt x="462" y="831"/>
                  </a:cubicBezTo>
                  <a:cubicBezTo>
                    <a:pt x="394" y="993"/>
                    <a:pt x="389" y="1180"/>
                    <a:pt x="461" y="1354"/>
                  </a:cubicBezTo>
                  <a:cubicBezTo>
                    <a:pt x="533" y="1528"/>
                    <a:pt x="669" y="1656"/>
                    <a:pt x="831" y="1723"/>
                  </a:cubicBezTo>
                  <a:cubicBezTo>
                    <a:pt x="992" y="1790"/>
                    <a:pt x="1180" y="1795"/>
                    <a:pt x="1353" y="172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1"/>
            <p:cNvSpPr/>
            <p:nvPr/>
          </p:nvSpPr>
          <p:spPr>
            <a:xfrm>
              <a:off x="8408945" y="477635"/>
              <a:ext cx="6168" cy="5531"/>
            </a:xfrm>
            <a:custGeom>
              <a:avLst/>
              <a:gdLst/>
              <a:ahLst/>
              <a:cxnLst/>
              <a:rect l="l" t="t" r="r" b="b"/>
              <a:pathLst>
                <a:path w="155" h="139" extrusionOk="0">
                  <a:moveTo>
                    <a:pt x="96" y="115"/>
                  </a:moveTo>
                  <a:cubicBezTo>
                    <a:pt x="154" y="91"/>
                    <a:pt x="117" y="1"/>
                    <a:pt x="59" y="25"/>
                  </a:cubicBezTo>
                  <a:cubicBezTo>
                    <a:pt x="1" y="49"/>
                    <a:pt x="38" y="139"/>
                    <a:pt x="96" y="11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1"/>
            <p:cNvSpPr/>
            <p:nvPr/>
          </p:nvSpPr>
          <p:spPr>
            <a:xfrm>
              <a:off x="8400907" y="474610"/>
              <a:ext cx="28133" cy="22403"/>
            </a:xfrm>
            <a:custGeom>
              <a:avLst/>
              <a:gdLst/>
              <a:ahLst/>
              <a:cxnLst/>
              <a:rect l="l" t="t" r="r" b="b"/>
              <a:pathLst>
                <a:path w="707" h="563" extrusionOk="0">
                  <a:moveTo>
                    <a:pt x="66" y="248"/>
                  </a:moveTo>
                  <a:cubicBezTo>
                    <a:pt x="85" y="263"/>
                    <a:pt x="104" y="275"/>
                    <a:pt x="125" y="286"/>
                  </a:cubicBezTo>
                  <a:cubicBezTo>
                    <a:pt x="133" y="289"/>
                    <a:pt x="140" y="293"/>
                    <a:pt x="147" y="296"/>
                  </a:cubicBezTo>
                  <a:cubicBezTo>
                    <a:pt x="158" y="300"/>
                    <a:pt x="170" y="303"/>
                    <a:pt x="182" y="306"/>
                  </a:cubicBezTo>
                  <a:cubicBezTo>
                    <a:pt x="168" y="302"/>
                    <a:pt x="170" y="302"/>
                    <a:pt x="185" y="307"/>
                  </a:cubicBezTo>
                  <a:cubicBezTo>
                    <a:pt x="242" y="324"/>
                    <a:pt x="276" y="341"/>
                    <a:pt x="315" y="370"/>
                  </a:cubicBezTo>
                  <a:cubicBezTo>
                    <a:pt x="324" y="376"/>
                    <a:pt x="332" y="383"/>
                    <a:pt x="340" y="390"/>
                  </a:cubicBezTo>
                  <a:cubicBezTo>
                    <a:pt x="320" y="374"/>
                    <a:pt x="352" y="409"/>
                    <a:pt x="353" y="410"/>
                  </a:cubicBezTo>
                  <a:cubicBezTo>
                    <a:pt x="335" y="387"/>
                    <a:pt x="388" y="462"/>
                    <a:pt x="396" y="473"/>
                  </a:cubicBezTo>
                  <a:cubicBezTo>
                    <a:pt x="456" y="562"/>
                    <a:pt x="596" y="548"/>
                    <a:pt x="638" y="451"/>
                  </a:cubicBezTo>
                  <a:cubicBezTo>
                    <a:pt x="706" y="291"/>
                    <a:pt x="545" y="158"/>
                    <a:pt x="422" y="92"/>
                  </a:cubicBezTo>
                  <a:cubicBezTo>
                    <a:pt x="312" y="33"/>
                    <a:pt x="176" y="0"/>
                    <a:pt x="66" y="69"/>
                  </a:cubicBezTo>
                  <a:cubicBezTo>
                    <a:pt x="0" y="110"/>
                    <a:pt x="16" y="205"/>
                    <a:pt x="66" y="24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1"/>
            <p:cNvSpPr/>
            <p:nvPr/>
          </p:nvSpPr>
          <p:spPr>
            <a:xfrm>
              <a:off x="8413759" y="497889"/>
              <a:ext cx="15360" cy="14365"/>
            </a:xfrm>
            <a:custGeom>
              <a:avLst/>
              <a:gdLst/>
              <a:ahLst/>
              <a:cxnLst/>
              <a:rect l="l" t="t" r="r" b="b"/>
              <a:pathLst>
                <a:path w="386" h="361" extrusionOk="0">
                  <a:moveTo>
                    <a:pt x="147" y="19"/>
                  </a:moveTo>
                  <a:cubicBezTo>
                    <a:pt x="138" y="22"/>
                    <a:pt x="129" y="25"/>
                    <a:pt x="121" y="29"/>
                  </a:cubicBezTo>
                  <a:cubicBezTo>
                    <a:pt x="84" y="42"/>
                    <a:pt x="61" y="67"/>
                    <a:pt x="36" y="95"/>
                  </a:cubicBezTo>
                  <a:cubicBezTo>
                    <a:pt x="19" y="118"/>
                    <a:pt x="8" y="143"/>
                    <a:pt x="5" y="172"/>
                  </a:cubicBezTo>
                  <a:cubicBezTo>
                    <a:pt x="0" y="201"/>
                    <a:pt x="5" y="230"/>
                    <a:pt x="16" y="257"/>
                  </a:cubicBezTo>
                  <a:cubicBezTo>
                    <a:pt x="27" y="284"/>
                    <a:pt x="45" y="307"/>
                    <a:pt x="68" y="325"/>
                  </a:cubicBezTo>
                  <a:cubicBezTo>
                    <a:pt x="91" y="342"/>
                    <a:pt x="116" y="353"/>
                    <a:pt x="145" y="357"/>
                  </a:cubicBezTo>
                  <a:cubicBezTo>
                    <a:pt x="182" y="358"/>
                    <a:pt x="216" y="361"/>
                    <a:pt x="252" y="344"/>
                  </a:cubicBezTo>
                  <a:cubicBezTo>
                    <a:pt x="260" y="340"/>
                    <a:pt x="268" y="336"/>
                    <a:pt x="277" y="332"/>
                  </a:cubicBezTo>
                  <a:cubicBezTo>
                    <a:pt x="318" y="313"/>
                    <a:pt x="350" y="283"/>
                    <a:pt x="369" y="240"/>
                  </a:cubicBezTo>
                  <a:cubicBezTo>
                    <a:pt x="385" y="199"/>
                    <a:pt x="385" y="152"/>
                    <a:pt x="369" y="111"/>
                  </a:cubicBezTo>
                  <a:cubicBezTo>
                    <a:pt x="351" y="69"/>
                    <a:pt x="318" y="36"/>
                    <a:pt x="276" y="19"/>
                  </a:cubicBezTo>
                  <a:cubicBezTo>
                    <a:pt x="233" y="1"/>
                    <a:pt x="190" y="4"/>
                    <a:pt x="147" y="1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1"/>
            <p:cNvSpPr/>
            <p:nvPr/>
          </p:nvSpPr>
          <p:spPr>
            <a:xfrm>
              <a:off x="8652987" y="763976"/>
              <a:ext cx="7600" cy="10227"/>
            </a:xfrm>
            <a:custGeom>
              <a:avLst/>
              <a:gdLst/>
              <a:ahLst/>
              <a:cxnLst/>
              <a:rect l="l" t="t" r="r" b="b"/>
              <a:pathLst>
                <a:path w="191" h="257" extrusionOk="0">
                  <a:moveTo>
                    <a:pt x="187" y="145"/>
                  </a:moveTo>
                  <a:cubicBezTo>
                    <a:pt x="187" y="138"/>
                    <a:pt x="187" y="142"/>
                    <a:pt x="187" y="158"/>
                  </a:cubicBezTo>
                  <a:cubicBezTo>
                    <a:pt x="189" y="142"/>
                    <a:pt x="187" y="125"/>
                    <a:pt x="181" y="110"/>
                  </a:cubicBezTo>
                  <a:cubicBezTo>
                    <a:pt x="184" y="117"/>
                    <a:pt x="153" y="62"/>
                    <a:pt x="173" y="100"/>
                  </a:cubicBezTo>
                  <a:cubicBezTo>
                    <a:pt x="166" y="85"/>
                    <a:pt x="178" y="121"/>
                    <a:pt x="174" y="104"/>
                  </a:cubicBezTo>
                  <a:cubicBezTo>
                    <a:pt x="173" y="98"/>
                    <a:pt x="174" y="83"/>
                    <a:pt x="173" y="108"/>
                  </a:cubicBezTo>
                  <a:cubicBezTo>
                    <a:pt x="174" y="89"/>
                    <a:pt x="174" y="76"/>
                    <a:pt x="167" y="60"/>
                  </a:cubicBezTo>
                  <a:cubicBezTo>
                    <a:pt x="162" y="48"/>
                    <a:pt x="154" y="40"/>
                    <a:pt x="146" y="29"/>
                  </a:cubicBezTo>
                  <a:cubicBezTo>
                    <a:pt x="128" y="6"/>
                    <a:pt x="98" y="0"/>
                    <a:pt x="71" y="9"/>
                  </a:cubicBezTo>
                  <a:cubicBezTo>
                    <a:pt x="18" y="27"/>
                    <a:pt x="1" y="79"/>
                    <a:pt x="7" y="130"/>
                  </a:cubicBezTo>
                  <a:cubicBezTo>
                    <a:pt x="15" y="193"/>
                    <a:pt x="78" y="256"/>
                    <a:pt x="144" y="220"/>
                  </a:cubicBezTo>
                  <a:cubicBezTo>
                    <a:pt x="173" y="203"/>
                    <a:pt x="190" y="179"/>
                    <a:pt x="187" y="14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1"/>
            <p:cNvSpPr/>
            <p:nvPr/>
          </p:nvSpPr>
          <p:spPr>
            <a:xfrm>
              <a:off x="8645785" y="757570"/>
              <a:ext cx="4934" cy="7282"/>
            </a:xfrm>
            <a:custGeom>
              <a:avLst/>
              <a:gdLst/>
              <a:ahLst/>
              <a:cxnLst/>
              <a:rect l="l" t="t" r="r" b="b"/>
              <a:pathLst>
                <a:path w="124" h="183" extrusionOk="0">
                  <a:moveTo>
                    <a:pt x="103" y="93"/>
                  </a:moveTo>
                  <a:cubicBezTo>
                    <a:pt x="101" y="90"/>
                    <a:pt x="100" y="85"/>
                    <a:pt x="99" y="81"/>
                  </a:cubicBezTo>
                  <a:cubicBezTo>
                    <a:pt x="94" y="67"/>
                    <a:pt x="100" y="90"/>
                    <a:pt x="97" y="76"/>
                  </a:cubicBezTo>
                  <a:cubicBezTo>
                    <a:pt x="95" y="68"/>
                    <a:pt x="93" y="63"/>
                    <a:pt x="90" y="56"/>
                  </a:cubicBezTo>
                  <a:cubicBezTo>
                    <a:pt x="86" y="44"/>
                    <a:pt x="91" y="62"/>
                    <a:pt x="88" y="49"/>
                  </a:cubicBezTo>
                  <a:cubicBezTo>
                    <a:pt x="86" y="36"/>
                    <a:pt x="88" y="25"/>
                    <a:pt x="78" y="13"/>
                  </a:cubicBezTo>
                  <a:cubicBezTo>
                    <a:pt x="70" y="3"/>
                    <a:pt x="61" y="1"/>
                    <a:pt x="49" y="1"/>
                  </a:cubicBezTo>
                  <a:cubicBezTo>
                    <a:pt x="19" y="3"/>
                    <a:pt x="9" y="38"/>
                    <a:pt x="4" y="63"/>
                  </a:cubicBezTo>
                  <a:cubicBezTo>
                    <a:pt x="1" y="86"/>
                    <a:pt x="9" y="107"/>
                    <a:pt x="18" y="129"/>
                  </a:cubicBezTo>
                  <a:cubicBezTo>
                    <a:pt x="44" y="182"/>
                    <a:pt x="123" y="149"/>
                    <a:pt x="103" y="9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1"/>
            <p:cNvSpPr/>
            <p:nvPr/>
          </p:nvSpPr>
          <p:spPr>
            <a:xfrm>
              <a:off x="8634484" y="742329"/>
              <a:ext cx="9789" cy="14325"/>
            </a:xfrm>
            <a:custGeom>
              <a:avLst/>
              <a:gdLst/>
              <a:ahLst/>
              <a:cxnLst/>
              <a:rect l="l" t="t" r="r" b="b"/>
              <a:pathLst>
                <a:path w="246" h="360" extrusionOk="0">
                  <a:moveTo>
                    <a:pt x="222" y="200"/>
                  </a:moveTo>
                  <a:cubicBezTo>
                    <a:pt x="219" y="193"/>
                    <a:pt x="209" y="155"/>
                    <a:pt x="215" y="183"/>
                  </a:cubicBezTo>
                  <a:cubicBezTo>
                    <a:pt x="213" y="174"/>
                    <a:pt x="212" y="166"/>
                    <a:pt x="212" y="158"/>
                  </a:cubicBezTo>
                  <a:cubicBezTo>
                    <a:pt x="211" y="154"/>
                    <a:pt x="211" y="126"/>
                    <a:pt x="210" y="151"/>
                  </a:cubicBezTo>
                  <a:cubicBezTo>
                    <a:pt x="211" y="129"/>
                    <a:pt x="212" y="110"/>
                    <a:pt x="204" y="90"/>
                  </a:cubicBezTo>
                  <a:cubicBezTo>
                    <a:pt x="170" y="11"/>
                    <a:pt x="201" y="139"/>
                    <a:pt x="204" y="100"/>
                  </a:cubicBezTo>
                  <a:cubicBezTo>
                    <a:pt x="205" y="76"/>
                    <a:pt x="198" y="60"/>
                    <a:pt x="191" y="39"/>
                  </a:cubicBezTo>
                  <a:cubicBezTo>
                    <a:pt x="184" y="21"/>
                    <a:pt x="163" y="5"/>
                    <a:pt x="144" y="3"/>
                  </a:cubicBezTo>
                  <a:cubicBezTo>
                    <a:pt x="118" y="0"/>
                    <a:pt x="90" y="5"/>
                    <a:pt x="68" y="22"/>
                  </a:cubicBezTo>
                  <a:cubicBezTo>
                    <a:pt x="56" y="31"/>
                    <a:pt x="47" y="43"/>
                    <a:pt x="39" y="56"/>
                  </a:cubicBezTo>
                  <a:cubicBezTo>
                    <a:pt x="53" y="41"/>
                    <a:pt x="50" y="45"/>
                    <a:pt x="29" y="67"/>
                  </a:cubicBezTo>
                  <a:cubicBezTo>
                    <a:pt x="18" y="81"/>
                    <a:pt x="12" y="97"/>
                    <a:pt x="9" y="114"/>
                  </a:cubicBezTo>
                  <a:cubicBezTo>
                    <a:pt x="0" y="171"/>
                    <a:pt x="7" y="227"/>
                    <a:pt x="26" y="281"/>
                  </a:cubicBezTo>
                  <a:cubicBezTo>
                    <a:pt x="45" y="336"/>
                    <a:pt x="114" y="359"/>
                    <a:pt x="164" y="338"/>
                  </a:cubicBezTo>
                  <a:cubicBezTo>
                    <a:pt x="218" y="316"/>
                    <a:pt x="246" y="252"/>
                    <a:pt x="222" y="20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1"/>
            <p:cNvSpPr/>
            <p:nvPr/>
          </p:nvSpPr>
          <p:spPr>
            <a:xfrm>
              <a:off x="8412964" y="726850"/>
              <a:ext cx="10704" cy="12256"/>
            </a:xfrm>
            <a:custGeom>
              <a:avLst/>
              <a:gdLst/>
              <a:ahLst/>
              <a:cxnLst/>
              <a:rect l="l" t="t" r="r" b="b"/>
              <a:pathLst>
                <a:path w="269" h="308" extrusionOk="0">
                  <a:moveTo>
                    <a:pt x="10" y="113"/>
                  </a:moveTo>
                  <a:cubicBezTo>
                    <a:pt x="16" y="156"/>
                    <a:pt x="25" y="193"/>
                    <a:pt x="50" y="230"/>
                  </a:cubicBezTo>
                  <a:cubicBezTo>
                    <a:pt x="83" y="279"/>
                    <a:pt x="132" y="307"/>
                    <a:pt x="191" y="296"/>
                  </a:cubicBezTo>
                  <a:cubicBezTo>
                    <a:pt x="235" y="288"/>
                    <a:pt x="268" y="243"/>
                    <a:pt x="248" y="199"/>
                  </a:cubicBezTo>
                  <a:cubicBezTo>
                    <a:pt x="240" y="183"/>
                    <a:pt x="235" y="167"/>
                    <a:pt x="225" y="154"/>
                  </a:cubicBezTo>
                  <a:cubicBezTo>
                    <a:pt x="218" y="145"/>
                    <a:pt x="209" y="137"/>
                    <a:pt x="200" y="131"/>
                  </a:cubicBezTo>
                  <a:cubicBezTo>
                    <a:pt x="180" y="116"/>
                    <a:pt x="205" y="139"/>
                    <a:pt x="190" y="121"/>
                  </a:cubicBezTo>
                  <a:cubicBezTo>
                    <a:pt x="173" y="100"/>
                    <a:pt x="157" y="79"/>
                    <a:pt x="142" y="59"/>
                  </a:cubicBezTo>
                  <a:cubicBezTo>
                    <a:pt x="97" y="1"/>
                    <a:pt x="0" y="40"/>
                    <a:pt x="10"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1"/>
            <p:cNvSpPr/>
            <p:nvPr/>
          </p:nvSpPr>
          <p:spPr>
            <a:xfrm>
              <a:off x="8412844" y="743085"/>
              <a:ext cx="12296" cy="12535"/>
            </a:xfrm>
            <a:custGeom>
              <a:avLst/>
              <a:gdLst/>
              <a:ahLst/>
              <a:cxnLst/>
              <a:rect l="l" t="t" r="r" b="b"/>
              <a:pathLst>
                <a:path w="309" h="315" extrusionOk="0">
                  <a:moveTo>
                    <a:pt x="22" y="154"/>
                  </a:moveTo>
                  <a:cubicBezTo>
                    <a:pt x="37" y="188"/>
                    <a:pt x="53" y="222"/>
                    <a:pt x="76" y="250"/>
                  </a:cubicBezTo>
                  <a:cubicBezTo>
                    <a:pt x="96" y="272"/>
                    <a:pt x="113" y="284"/>
                    <a:pt x="138" y="298"/>
                  </a:cubicBezTo>
                  <a:cubicBezTo>
                    <a:pt x="170" y="315"/>
                    <a:pt x="203" y="306"/>
                    <a:pt x="235" y="298"/>
                  </a:cubicBezTo>
                  <a:cubicBezTo>
                    <a:pt x="288" y="283"/>
                    <a:pt x="309" y="200"/>
                    <a:pt x="271" y="161"/>
                  </a:cubicBezTo>
                  <a:cubicBezTo>
                    <a:pt x="261" y="151"/>
                    <a:pt x="254" y="139"/>
                    <a:pt x="241" y="130"/>
                  </a:cubicBezTo>
                  <a:cubicBezTo>
                    <a:pt x="238" y="127"/>
                    <a:pt x="234" y="125"/>
                    <a:pt x="231" y="122"/>
                  </a:cubicBezTo>
                  <a:cubicBezTo>
                    <a:pt x="214" y="107"/>
                    <a:pt x="246" y="139"/>
                    <a:pt x="231" y="122"/>
                  </a:cubicBezTo>
                  <a:cubicBezTo>
                    <a:pt x="228" y="119"/>
                    <a:pt x="226" y="114"/>
                    <a:pt x="223" y="111"/>
                  </a:cubicBezTo>
                  <a:cubicBezTo>
                    <a:pt x="239" y="135"/>
                    <a:pt x="227" y="116"/>
                    <a:pt x="224" y="110"/>
                  </a:cubicBezTo>
                  <a:cubicBezTo>
                    <a:pt x="219" y="98"/>
                    <a:pt x="214" y="88"/>
                    <a:pt x="210" y="77"/>
                  </a:cubicBezTo>
                  <a:cubicBezTo>
                    <a:pt x="190" y="25"/>
                    <a:pt x="128" y="1"/>
                    <a:pt x="77" y="22"/>
                  </a:cubicBezTo>
                  <a:cubicBezTo>
                    <a:pt x="27" y="43"/>
                    <a:pt x="0" y="104"/>
                    <a:pt x="22" y="15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1"/>
            <p:cNvSpPr/>
            <p:nvPr/>
          </p:nvSpPr>
          <p:spPr>
            <a:xfrm>
              <a:off x="8410974" y="761071"/>
              <a:ext cx="18822" cy="21965"/>
            </a:xfrm>
            <a:custGeom>
              <a:avLst/>
              <a:gdLst/>
              <a:ahLst/>
              <a:cxnLst/>
              <a:rect l="l" t="t" r="r" b="b"/>
              <a:pathLst>
                <a:path w="473" h="552" extrusionOk="0">
                  <a:moveTo>
                    <a:pt x="65" y="252"/>
                  </a:moveTo>
                  <a:cubicBezTo>
                    <a:pt x="119" y="381"/>
                    <a:pt x="250" y="551"/>
                    <a:pt x="406" y="488"/>
                  </a:cubicBezTo>
                  <a:cubicBezTo>
                    <a:pt x="458" y="467"/>
                    <a:pt x="473" y="413"/>
                    <a:pt x="458" y="363"/>
                  </a:cubicBezTo>
                  <a:cubicBezTo>
                    <a:pt x="448" y="334"/>
                    <a:pt x="430" y="316"/>
                    <a:pt x="407" y="296"/>
                  </a:cubicBezTo>
                  <a:cubicBezTo>
                    <a:pt x="419" y="311"/>
                    <a:pt x="432" y="327"/>
                    <a:pt x="443" y="342"/>
                  </a:cubicBezTo>
                  <a:cubicBezTo>
                    <a:pt x="423" y="297"/>
                    <a:pt x="391" y="272"/>
                    <a:pt x="360" y="239"/>
                  </a:cubicBezTo>
                  <a:cubicBezTo>
                    <a:pt x="330" y="208"/>
                    <a:pt x="322" y="190"/>
                    <a:pt x="305" y="152"/>
                  </a:cubicBezTo>
                  <a:cubicBezTo>
                    <a:pt x="237" y="0"/>
                    <a:pt x="0" y="98"/>
                    <a:pt x="65" y="25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1"/>
            <p:cNvSpPr/>
            <p:nvPr/>
          </p:nvSpPr>
          <p:spPr>
            <a:xfrm>
              <a:off x="8509737" y="525146"/>
              <a:ext cx="48706" cy="21926"/>
            </a:xfrm>
            <a:custGeom>
              <a:avLst/>
              <a:gdLst/>
              <a:ahLst/>
              <a:cxnLst/>
              <a:rect l="l" t="t" r="r" b="b"/>
              <a:pathLst>
                <a:path w="1224" h="551" extrusionOk="0">
                  <a:moveTo>
                    <a:pt x="116" y="194"/>
                  </a:moveTo>
                  <a:cubicBezTo>
                    <a:pt x="295" y="175"/>
                    <a:pt x="483" y="262"/>
                    <a:pt x="642" y="335"/>
                  </a:cubicBezTo>
                  <a:cubicBezTo>
                    <a:pt x="731" y="374"/>
                    <a:pt x="815" y="419"/>
                    <a:pt x="900" y="464"/>
                  </a:cubicBezTo>
                  <a:cubicBezTo>
                    <a:pt x="979" y="506"/>
                    <a:pt x="1062" y="551"/>
                    <a:pt x="1152" y="530"/>
                  </a:cubicBezTo>
                  <a:cubicBezTo>
                    <a:pt x="1192" y="521"/>
                    <a:pt x="1223" y="482"/>
                    <a:pt x="1204" y="441"/>
                  </a:cubicBezTo>
                  <a:cubicBezTo>
                    <a:pt x="1161" y="348"/>
                    <a:pt x="1073" y="303"/>
                    <a:pt x="986" y="258"/>
                  </a:cubicBezTo>
                  <a:cubicBezTo>
                    <a:pt x="895" y="211"/>
                    <a:pt x="802" y="165"/>
                    <a:pt x="709" y="124"/>
                  </a:cubicBezTo>
                  <a:cubicBezTo>
                    <a:pt x="513" y="39"/>
                    <a:pt x="308" y="0"/>
                    <a:pt x="97" y="42"/>
                  </a:cubicBezTo>
                  <a:cubicBezTo>
                    <a:pt x="1" y="61"/>
                    <a:pt x="17" y="205"/>
                    <a:pt x="116" y="19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1"/>
            <p:cNvSpPr/>
            <p:nvPr/>
          </p:nvSpPr>
          <p:spPr>
            <a:xfrm>
              <a:off x="8567395" y="549419"/>
              <a:ext cx="14723" cy="14246"/>
            </a:xfrm>
            <a:custGeom>
              <a:avLst/>
              <a:gdLst/>
              <a:ahLst/>
              <a:cxnLst/>
              <a:rect l="l" t="t" r="r" b="b"/>
              <a:pathLst>
                <a:path w="370" h="358" extrusionOk="0">
                  <a:moveTo>
                    <a:pt x="76" y="267"/>
                  </a:moveTo>
                  <a:cubicBezTo>
                    <a:pt x="86" y="275"/>
                    <a:pt x="95" y="282"/>
                    <a:pt x="104" y="291"/>
                  </a:cubicBezTo>
                  <a:cubicBezTo>
                    <a:pt x="108" y="294"/>
                    <a:pt x="112" y="298"/>
                    <a:pt x="116" y="301"/>
                  </a:cubicBezTo>
                  <a:cubicBezTo>
                    <a:pt x="118" y="303"/>
                    <a:pt x="120" y="305"/>
                    <a:pt x="122" y="306"/>
                  </a:cubicBezTo>
                  <a:cubicBezTo>
                    <a:pt x="97" y="283"/>
                    <a:pt x="101" y="286"/>
                    <a:pt x="132" y="317"/>
                  </a:cubicBezTo>
                  <a:cubicBezTo>
                    <a:pt x="170" y="354"/>
                    <a:pt x="214" y="357"/>
                    <a:pt x="264" y="357"/>
                  </a:cubicBezTo>
                  <a:cubicBezTo>
                    <a:pt x="294" y="358"/>
                    <a:pt x="327" y="334"/>
                    <a:pt x="343" y="312"/>
                  </a:cubicBezTo>
                  <a:cubicBezTo>
                    <a:pt x="363" y="285"/>
                    <a:pt x="368" y="258"/>
                    <a:pt x="367" y="225"/>
                  </a:cubicBezTo>
                  <a:cubicBezTo>
                    <a:pt x="366" y="211"/>
                    <a:pt x="366" y="216"/>
                    <a:pt x="366" y="240"/>
                  </a:cubicBezTo>
                  <a:cubicBezTo>
                    <a:pt x="370" y="216"/>
                    <a:pt x="367" y="193"/>
                    <a:pt x="357" y="170"/>
                  </a:cubicBezTo>
                  <a:cubicBezTo>
                    <a:pt x="350" y="151"/>
                    <a:pt x="339" y="134"/>
                    <a:pt x="327" y="119"/>
                  </a:cubicBezTo>
                  <a:cubicBezTo>
                    <a:pt x="312" y="99"/>
                    <a:pt x="296" y="79"/>
                    <a:pt x="279" y="61"/>
                  </a:cubicBezTo>
                  <a:cubicBezTo>
                    <a:pt x="252" y="33"/>
                    <a:pt x="225" y="12"/>
                    <a:pt x="184" y="6"/>
                  </a:cubicBezTo>
                  <a:cubicBezTo>
                    <a:pt x="145" y="1"/>
                    <a:pt x="105" y="12"/>
                    <a:pt x="74" y="36"/>
                  </a:cubicBezTo>
                  <a:cubicBezTo>
                    <a:pt x="0" y="93"/>
                    <a:pt x="0" y="210"/>
                    <a:pt x="76" y="26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1"/>
            <p:cNvSpPr/>
            <p:nvPr/>
          </p:nvSpPr>
          <p:spPr>
            <a:xfrm>
              <a:off x="8628197" y="663621"/>
              <a:ext cx="61798" cy="62952"/>
            </a:xfrm>
            <a:custGeom>
              <a:avLst/>
              <a:gdLst/>
              <a:ahLst/>
              <a:cxnLst/>
              <a:rect l="l" t="t" r="r" b="b"/>
              <a:pathLst>
                <a:path w="1553" h="1582" extrusionOk="0">
                  <a:moveTo>
                    <a:pt x="20" y="58"/>
                  </a:moveTo>
                  <a:cubicBezTo>
                    <a:pt x="46" y="95"/>
                    <a:pt x="55" y="129"/>
                    <a:pt x="67" y="171"/>
                  </a:cubicBezTo>
                  <a:cubicBezTo>
                    <a:pt x="80" y="215"/>
                    <a:pt x="108" y="253"/>
                    <a:pt x="131" y="291"/>
                  </a:cubicBezTo>
                  <a:cubicBezTo>
                    <a:pt x="177" y="365"/>
                    <a:pt x="239" y="427"/>
                    <a:pt x="298" y="492"/>
                  </a:cubicBezTo>
                  <a:cubicBezTo>
                    <a:pt x="419" y="623"/>
                    <a:pt x="545" y="752"/>
                    <a:pt x="672" y="878"/>
                  </a:cubicBezTo>
                  <a:cubicBezTo>
                    <a:pt x="803" y="1006"/>
                    <a:pt x="934" y="1133"/>
                    <a:pt x="1062" y="1262"/>
                  </a:cubicBezTo>
                  <a:cubicBezTo>
                    <a:pt x="1181" y="1381"/>
                    <a:pt x="1301" y="1555"/>
                    <a:pt x="1481" y="1577"/>
                  </a:cubicBezTo>
                  <a:cubicBezTo>
                    <a:pt x="1522" y="1581"/>
                    <a:pt x="1553" y="1547"/>
                    <a:pt x="1551" y="1508"/>
                  </a:cubicBezTo>
                  <a:cubicBezTo>
                    <a:pt x="1540" y="1331"/>
                    <a:pt x="1374" y="1211"/>
                    <a:pt x="1258" y="1098"/>
                  </a:cubicBezTo>
                  <a:cubicBezTo>
                    <a:pt x="1127" y="971"/>
                    <a:pt x="995" y="847"/>
                    <a:pt x="862" y="722"/>
                  </a:cubicBezTo>
                  <a:cubicBezTo>
                    <a:pt x="731" y="598"/>
                    <a:pt x="599" y="476"/>
                    <a:pt x="471" y="350"/>
                  </a:cubicBezTo>
                  <a:cubicBezTo>
                    <a:pt x="409" y="291"/>
                    <a:pt x="352" y="222"/>
                    <a:pt x="283" y="170"/>
                  </a:cubicBezTo>
                  <a:cubicBezTo>
                    <a:pt x="253" y="147"/>
                    <a:pt x="223" y="123"/>
                    <a:pt x="191" y="101"/>
                  </a:cubicBezTo>
                  <a:cubicBezTo>
                    <a:pt x="148" y="71"/>
                    <a:pt x="102" y="65"/>
                    <a:pt x="62" y="24"/>
                  </a:cubicBezTo>
                  <a:cubicBezTo>
                    <a:pt x="39" y="1"/>
                    <a:pt x="0" y="29"/>
                    <a:pt x="20" y="5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1"/>
            <p:cNvSpPr/>
            <p:nvPr/>
          </p:nvSpPr>
          <p:spPr>
            <a:xfrm>
              <a:off x="8694212" y="733098"/>
              <a:ext cx="18782" cy="22125"/>
            </a:xfrm>
            <a:custGeom>
              <a:avLst/>
              <a:gdLst/>
              <a:ahLst/>
              <a:cxnLst/>
              <a:rect l="l" t="t" r="r" b="b"/>
              <a:pathLst>
                <a:path w="472" h="556" extrusionOk="0">
                  <a:moveTo>
                    <a:pt x="62" y="249"/>
                  </a:moveTo>
                  <a:cubicBezTo>
                    <a:pt x="109" y="371"/>
                    <a:pt x="197" y="540"/>
                    <a:pt x="345" y="550"/>
                  </a:cubicBezTo>
                  <a:cubicBezTo>
                    <a:pt x="411" y="556"/>
                    <a:pt x="472" y="504"/>
                    <a:pt x="463" y="434"/>
                  </a:cubicBezTo>
                  <a:cubicBezTo>
                    <a:pt x="448" y="322"/>
                    <a:pt x="348" y="248"/>
                    <a:pt x="301" y="150"/>
                  </a:cubicBezTo>
                  <a:cubicBezTo>
                    <a:pt x="230" y="0"/>
                    <a:pt x="0" y="93"/>
                    <a:pt x="62" y="24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1"/>
            <p:cNvSpPr/>
            <p:nvPr/>
          </p:nvSpPr>
          <p:spPr>
            <a:xfrm>
              <a:off x="8425777" y="392520"/>
              <a:ext cx="97890" cy="88061"/>
            </a:xfrm>
            <a:custGeom>
              <a:avLst/>
              <a:gdLst/>
              <a:ahLst/>
              <a:cxnLst/>
              <a:rect l="l" t="t" r="r" b="b"/>
              <a:pathLst>
                <a:path w="2460" h="2213" extrusionOk="0">
                  <a:moveTo>
                    <a:pt x="88" y="220"/>
                  </a:moveTo>
                  <a:cubicBezTo>
                    <a:pt x="190" y="245"/>
                    <a:pt x="295" y="251"/>
                    <a:pt x="397" y="278"/>
                  </a:cubicBezTo>
                  <a:cubicBezTo>
                    <a:pt x="500" y="304"/>
                    <a:pt x="592" y="327"/>
                    <a:pt x="702" y="377"/>
                  </a:cubicBezTo>
                  <a:cubicBezTo>
                    <a:pt x="923" y="477"/>
                    <a:pt x="1128" y="634"/>
                    <a:pt x="1315" y="806"/>
                  </a:cubicBezTo>
                  <a:cubicBezTo>
                    <a:pt x="1496" y="973"/>
                    <a:pt x="1678" y="1186"/>
                    <a:pt x="1831" y="1399"/>
                  </a:cubicBezTo>
                  <a:cubicBezTo>
                    <a:pt x="1867" y="1448"/>
                    <a:pt x="1901" y="1500"/>
                    <a:pt x="1934" y="1551"/>
                  </a:cubicBezTo>
                  <a:cubicBezTo>
                    <a:pt x="1976" y="1617"/>
                    <a:pt x="1991" y="1642"/>
                    <a:pt x="2020" y="1694"/>
                  </a:cubicBezTo>
                  <a:cubicBezTo>
                    <a:pt x="2077" y="1796"/>
                    <a:pt x="2119" y="1916"/>
                    <a:pt x="2190" y="2009"/>
                  </a:cubicBezTo>
                  <a:cubicBezTo>
                    <a:pt x="2194" y="2012"/>
                    <a:pt x="2218" y="2051"/>
                    <a:pt x="2207" y="2029"/>
                  </a:cubicBezTo>
                  <a:cubicBezTo>
                    <a:pt x="2215" y="2046"/>
                    <a:pt x="2224" y="2064"/>
                    <a:pt x="2232" y="2081"/>
                  </a:cubicBezTo>
                  <a:cubicBezTo>
                    <a:pt x="2249" y="2118"/>
                    <a:pt x="2271" y="2142"/>
                    <a:pt x="2298" y="2170"/>
                  </a:cubicBezTo>
                  <a:cubicBezTo>
                    <a:pt x="2333" y="2207"/>
                    <a:pt x="2408" y="2212"/>
                    <a:pt x="2427" y="2153"/>
                  </a:cubicBezTo>
                  <a:cubicBezTo>
                    <a:pt x="2459" y="2049"/>
                    <a:pt x="2441" y="1929"/>
                    <a:pt x="2408" y="1826"/>
                  </a:cubicBezTo>
                  <a:cubicBezTo>
                    <a:pt x="2370" y="1708"/>
                    <a:pt x="2311" y="1601"/>
                    <a:pt x="2249" y="1494"/>
                  </a:cubicBezTo>
                  <a:cubicBezTo>
                    <a:pt x="2117" y="1269"/>
                    <a:pt x="1960" y="1059"/>
                    <a:pt x="1784" y="865"/>
                  </a:cubicBezTo>
                  <a:cubicBezTo>
                    <a:pt x="1441" y="484"/>
                    <a:pt x="986" y="123"/>
                    <a:pt x="470" y="27"/>
                  </a:cubicBezTo>
                  <a:cubicBezTo>
                    <a:pt x="329" y="1"/>
                    <a:pt x="174" y="14"/>
                    <a:pt x="54" y="97"/>
                  </a:cubicBezTo>
                  <a:cubicBezTo>
                    <a:pt x="0" y="134"/>
                    <a:pt x="34" y="207"/>
                    <a:pt x="88" y="22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1"/>
            <p:cNvSpPr/>
            <p:nvPr/>
          </p:nvSpPr>
          <p:spPr>
            <a:xfrm>
              <a:off x="8356061" y="324675"/>
              <a:ext cx="48507" cy="39036"/>
            </a:xfrm>
            <a:custGeom>
              <a:avLst/>
              <a:gdLst/>
              <a:ahLst/>
              <a:cxnLst/>
              <a:rect l="l" t="t" r="r" b="b"/>
              <a:pathLst>
                <a:path w="1219" h="981" extrusionOk="0">
                  <a:moveTo>
                    <a:pt x="186" y="413"/>
                  </a:moveTo>
                  <a:cubicBezTo>
                    <a:pt x="273" y="360"/>
                    <a:pt x="368" y="313"/>
                    <a:pt x="440" y="317"/>
                  </a:cubicBezTo>
                  <a:cubicBezTo>
                    <a:pt x="526" y="321"/>
                    <a:pt x="586" y="356"/>
                    <a:pt x="657" y="414"/>
                  </a:cubicBezTo>
                  <a:cubicBezTo>
                    <a:pt x="725" y="468"/>
                    <a:pt x="789" y="556"/>
                    <a:pt x="843" y="644"/>
                  </a:cubicBezTo>
                  <a:cubicBezTo>
                    <a:pt x="857" y="667"/>
                    <a:pt x="888" y="726"/>
                    <a:pt x="907" y="769"/>
                  </a:cubicBezTo>
                  <a:cubicBezTo>
                    <a:pt x="936" y="831"/>
                    <a:pt x="958" y="881"/>
                    <a:pt x="1013" y="924"/>
                  </a:cubicBezTo>
                  <a:cubicBezTo>
                    <a:pt x="1083" y="980"/>
                    <a:pt x="1174" y="930"/>
                    <a:pt x="1192" y="850"/>
                  </a:cubicBezTo>
                  <a:cubicBezTo>
                    <a:pt x="1219" y="720"/>
                    <a:pt x="1114" y="572"/>
                    <a:pt x="1048" y="466"/>
                  </a:cubicBezTo>
                  <a:cubicBezTo>
                    <a:pt x="980" y="356"/>
                    <a:pt x="891" y="254"/>
                    <a:pt x="787" y="177"/>
                  </a:cubicBezTo>
                  <a:cubicBezTo>
                    <a:pt x="547" y="0"/>
                    <a:pt x="225" y="33"/>
                    <a:pt x="32" y="261"/>
                  </a:cubicBezTo>
                  <a:cubicBezTo>
                    <a:pt x="1" y="298"/>
                    <a:pt x="4" y="357"/>
                    <a:pt x="33" y="394"/>
                  </a:cubicBezTo>
                  <a:cubicBezTo>
                    <a:pt x="73" y="445"/>
                    <a:pt x="135" y="443"/>
                    <a:pt x="186" y="4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1"/>
            <p:cNvSpPr/>
            <p:nvPr/>
          </p:nvSpPr>
          <p:spPr>
            <a:xfrm>
              <a:off x="8401026" y="365859"/>
              <a:ext cx="14405" cy="17907"/>
            </a:xfrm>
            <a:custGeom>
              <a:avLst/>
              <a:gdLst/>
              <a:ahLst/>
              <a:cxnLst/>
              <a:rect l="l" t="t" r="r" b="b"/>
              <a:pathLst>
                <a:path w="362" h="450" extrusionOk="0">
                  <a:moveTo>
                    <a:pt x="38" y="153"/>
                  </a:moveTo>
                  <a:cubicBezTo>
                    <a:pt x="74" y="242"/>
                    <a:pt x="132" y="332"/>
                    <a:pt x="202" y="396"/>
                  </a:cubicBezTo>
                  <a:cubicBezTo>
                    <a:pt x="262" y="450"/>
                    <a:pt x="361" y="371"/>
                    <a:pt x="325" y="301"/>
                  </a:cubicBezTo>
                  <a:cubicBezTo>
                    <a:pt x="288" y="225"/>
                    <a:pt x="222" y="169"/>
                    <a:pt x="186" y="92"/>
                  </a:cubicBezTo>
                  <a:cubicBezTo>
                    <a:pt x="141" y="0"/>
                    <a:pt x="1" y="57"/>
                    <a:pt x="38" y="15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1"/>
            <p:cNvSpPr/>
            <p:nvPr/>
          </p:nvSpPr>
          <p:spPr>
            <a:xfrm>
              <a:off x="8340781" y="604610"/>
              <a:ext cx="17469" cy="33744"/>
            </a:xfrm>
            <a:custGeom>
              <a:avLst/>
              <a:gdLst/>
              <a:ahLst/>
              <a:cxnLst/>
              <a:rect l="l" t="t" r="r" b="b"/>
              <a:pathLst>
                <a:path w="439" h="848" extrusionOk="0">
                  <a:moveTo>
                    <a:pt x="219" y="94"/>
                  </a:moveTo>
                  <a:cubicBezTo>
                    <a:pt x="139" y="184"/>
                    <a:pt x="70" y="296"/>
                    <a:pt x="39" y="413"/>
                  </a:cubicBezTo>
                  <a:cubicBezTo>
                    <a:pt x="2" y="546"/>
                    <a:pt x="1" y="686"/>
                    <a:pt x="76" y="807"/>
                  </a:cubicBezTo>
                  <a:cubicBezTo>
                    <a:pt x="101" y="847"/>
                    <a:pt x="155" y="827"/>
                    <a:pt x="173" y="793"/>
                  </a:cubicBezTo>
                  <a:cubicBezTo>
                    <a:pt x="184" y="776"/>
                    <a:pt x="188" y="758"/>
                    <a:pt x="194" y="738"/>
                  </a:cubicBezTo>
                  <a:cubicBezTo>
                    <a:pt x="202" y="713"/>
                    <a:pt x="222" y="690"/>
                    <a:pt x="228" y="667"/>
                  </a:cubicBezTo>
                  <a:cubicBezTo>
                    <a:pt x="243" y="610"/>
                    <a:pt x="255" y="553"/>
                    <a:pt x="266" y="496"/>
                  </a:cubicBezTo>
                  <a:cubicBezTo>
                    <a:pt x="287" y="395"/>
                    <a:pt x="316" y="297"/>
                    <a:pt x="372" y="209"/>
                  </a:cubicBezTo>
                  <a:cubicBezTo>
                    <a:pt x="438" y="105"/>
                    <a:pt x="301" y="0"/>
                    <a:pt x="219" y="94"/>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1"/>
            <p:cNvSpPr/>
            <p:nvPr/>
          </p:nvSpPr>
          <p:spPr>
            <a:xfrm>
              <a:off x="8374405" y="798078"/>
              <a:ext cx="11779" cy="67607"/>
            </a:xfrm>
            <a:custGeom>
              <a:avLst/>
              <a:gdLst/>
              <a:ahLst/>
              <a:cxnLst/>
              <a:rect l="l" t="t" r="r" b="b"/>
              <a:pathLst>
                <a:path w="296" h="1699" extrusionOk="0">
                  <a:moveTo>
                    <a:pt x="209" y="9"/>
                  </a:moveTo>
                  <a:cubicBezTo>
                    <a:pt x="196" y="9"/>
                    <a:pt x="152" y="1"/>
                    <a:pt x="200" y="12"/>
                  </a:cubicBezTo>
                  <a:cubicBezTo>
                    <a:pt x="164" y="3"/>
                    <a:pt x="121" y="26"/>
                    <a:pt x="100" y="54"/>
                  </a:cubicBezTo>
                  <a:cubicBezTo>
                    <a:pt x="23" y="156"/>
                    <a:pt x="1" y="305"/>
                    <a:pt x="1" y="431"/>
                  </a:cubicBezTo>
                  <a:cubicBezTo>
                    <a:pt x="2" y="566"/>
                    <a:pt x="16" y="699"/>
                    <a:pt x="30" y="834"/>
                  </a:cubicBezTo>
                  <a:cubicBezTo>
                    <a:pt x="60" y="1100"/>
                    <a:pt x="99" y="1375"/>
                    <a:pt x="65" y="1643"/>
                  </a:cubicBezTo>
                  <a:cubicBezTo>
                    <a:pt x="59" y="1687"/>
                    <a:pt x="117" y="1698"/>
                    <a:pt x="136" y="1662"/>
                  </a:cubicBezTo>
                  <a:cubicBezTo>
                    <a:pt x="264" y="1422"/>
                    <a:pt x="266" y="1146"/>
                    <a:pt x="264" y="881"/>
                  </a:cubicBezTo>
                  <a:cubicBezTo>
                    <a:pt x="263" y="749"/>
                    <a:pt x="260" y="617"/>
                    <a:pt x="268" y="485"/>
                  </a:cubicBezTo>
                  <a:cubicBezTo>
                    <a:pt x="276" y="359"/>
                    <a:pt x="295" y="230"/>
                    <a:pt x="292" y="106"/>
                  </a:cubicBezTo>
                  <a:cubicBezTo>
                    <a:pt x="291" y="69"/>
                    <a:pt x="259" y="31"/>
                    <a:pt x="226" y="20"/>
                  </a:cubicBezTo>
                  <a:cubicBezTo>
                    <a:pt x="264" y="56"/>
                    <a:pt x="272" y="60"/>
                    <a:pt x="254" y="33"/>
                  </a:cubicBezTo>
                  <a:cubicBezTo>
                    <a:pt x="241" y="21"/>
                    <a:pt x="237" y="17"/>
                    <a:pt x="244" y="23"/>
                  </a:cubicBezTo>
                  <a:cubicBezTo>
                    <a:pt x="234" y="11"/>
                    <a:pt x="223" y="8"/>
                    <a:pt x="209" y="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1"/>
            <p:cNvSpPr/>
            <p:nvPr/>
          </p:nvSpPr>
          <p:spPr>
            <a:xfrm>
              <a:off x="8373013" y="874438"/>
              <a:ext cx="14007" cy="22801"/>
            </a:xfrm>
            <a:custGeom>
              <a:avLst/>
              <a:gdLst/>
              <a:ahLst/>
              <a:cxnLst/>
              <a:rect l="l" t="t" r="r" b="b"/>
              <a:pathLst>
                <a:path w="352" h="573" extrusionOk="0">
                  <a:moveTo>
                    <a:pt x="36" y="115"/>
                  </a:moveTo>
                  <a:cubicBezTo>
                    <a:pt x="11" y="184"/>
                    <a:pt x="0" y="246"/>
                    <a:pt x="1" y="320"/>
                  </a:cubicBezTo>
                  <a:cubicBezTo>
                    <a:pt x="1" y="351"/>
                    <a:pt x="11" y="382"/>
                    <a:pt x="20" y="411"/>
                  </a:cubicBezTo>
                  <a:cubicBezTo>
                    <a:pt x="27" y="423"/>
                    <a:pt x="33" y="435"/>
                    <a:pt x="40" y="445"/>
                  </a:cubicBezTo>
                  <a:cubicBezTo>
                    <a:pt x="70" y="476"/>
                    <a:pt x="76" y="482"/>
                    <a:pt x="59" y="464"/>
                  </a:cubicBezTo>
                  <a:cubicBezTo>
                    <a:pt x="73" y="478"/>
                    <a:pt x="86" y="493"/>
                    <a:pt x="101" y="506"/>
                  </a:cubicBezTo>
                  <a:cubicBezTo>
                    <a:pt x="185" y="572"/>
                    <a:pt x="326" y="497"/>
                    <a:pt x="306" y="388"/>
                  </a:cubicBezTo>
                  <a:cubicBezTo>
                    <a:pt x="305" y="383"/>
                    <a:pt x="304" y="380"/>
                    <a:pt x="303" y="376"/>
                  </a:cubicBezTo>
                  <a:cubicBezTo>
                    <a:pt x="299" y="360"/>
                    <a:pt x="299" y="359"/>
                    <a:pt x="303" y="375"/>
                  </a:cubicBezTo>
                  <a:cubicBezTo>
                    <a:pt x="308" y="349"/>
                    <a:pt x="299" y="322"/>
                    <a:pt x="297" y="296"/>
                  </a:cubicBezTo>
                  <a:cubicBezTo>
                    <a:pt x="299" y="326"/>
                    <a:pt x="301" y="279"/>
                    <a:pt x="302" y="276"/>
                  </a:cubicBezTo>
                  <a:cubicBezTo>
                    <a:pt x="298" y="287"/>
                    <a:pt x="299" y="284"/>
                    <a:pt x="306" y="266"/>
                  </a:cubicBezTo>
                  <a:cubicBezTo>
                    <a:pt x="309" y="254"/>
                    <a:pt x="313" y="243"/>
                    <a:pt x="319" y="232"/>
                  </a:cubicBezTo>
                  <a:cubicBezTo>
                    <a:pt x="352" y="156"/>
                    <a:pt x="312" y="64"/>
                    <a:pt x="236" y="32"/>
                  </a:cubicBezTo>
                  <a:cubicBezTo>
                    <a:pt x="162" y="1"/>
                    <a:pt x="64" y="36"/>
                    <a:pt x="36" y="115"/>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1"/>
            <p:cNvSpPr/>
            <p:nvPr/>
          </p:nvSpPr>
          <p:spPr>
            <a:xfrm>
              <a:off x="8490756" y="707114"/>
              <a:ext cx="72621" cy="56824"/>
            </a:xfrm>
            <a:custGeom>
              <a:avLst/>
              <a:gdLst/>
              <a:ahLst/>
              <a:cxnLst/>
              <a:rect l="l" t="t" r="r" b="b"/>
              <a:pathLst>
                <a:path w="1825" h="1428" extrusionOk="0">
                  <a:moveTo>
                    <a:pt x="1724" y="39"/>
                  </a:moveTo>
                  <a:cubicBezTo>
                    <a:pt x="1594" y="156"/>
                    <a:pt x="1548" y="335"/>
                    <a:pt x="1420" y="457"/>
                  </a:cubicBezTo>
                  <a:cubicBezTo>
                    <a:pt x="1291" y="577"/>
                    <a:pt x="1160" y="694"/>
                    <a:pt x="1025" y="806"/>
                  </a:cubicBezTo>
                  <a:cubicBezTo>
                    <a:pt x="888" y="920"/>
                    <a:pt x="737" y="1015"/>
                    <a:pt x="572" y="1081"/>
                  </a:cubicBezTo>
                  <a:cubicBezTo>
                    <a:pt x="486" y="1115"/>
                    <a:pt x="398" y="1142"/>
                    <a:pt x="307" y="1162"/>
                  </a:cubicBezTo>
                  <a:cubicBezTo>
                    <a:pt x="259" y="1173"/>
                    <a:pt x="212" y="1181"/>
                    <a:pt x="165" y="1195"/>
                  </a:cubicBezTo>
                  <a:cubicBezTo>
                    <a:pt x="112" y="1209"/>
                    <a:pt x="76" y="1240"/>
                    <a:pt x="35" y="1276"/>
                  </a:cubicBezTo>
                  <a:cubicBezTo>
                    <a:pt x="0" y="1306"/>
                    <a:pt x="10" y="1353"/>
                    <a:pt x="48" y="1374"/>
                  </a:cubicBezTo>
                  <a:cubicBezTo>
                    <a:pt x="146" y="1428"/>
                    <a:pt x="231" y="1422"/>
                    <a:pt x="337" y="1398"/>
                  </a:cubicBezTo>
                  <a:cubicBezTo>
                    <a:pt x="441" y="1375"/>
                    <a:pt x="543" y="1344"/>
                    <a:pt x="643" y="1307"/>
                  </a:cubicBezTo>
                  <a:cubicBezTo>
                    <a:pt x="830" y="1238"/>
                    <a:pt x="1010" y="1146"/>
                    <a:pt x="1173" y="1029"/>
                  </a:cubicBezTo>
                  <a:cubicBezTo>
                    <a:pt x="1334" y="913"/>
                    <a:pt x="1468" y="764"/>
                    <a:pt x="1565" y="592"/>
                  </a:cubicBezTo>
                  <a:cubicBezTo>
                    <a:pt x="1611" y="510"/>
                    <a:pt x="1662" y="433"/>
                    <a:pt x="1712" y="354"/>
                  </a:cubicBezTo>
                  <a:cubicBezTo>
                    <a:pt x="1765" y="271"/>
                    <a:pt x="1813" y="195"/>
                    <a:pt x="1821" y="94"/>
                  </a:cubicBezTo>
                  <a:cubicBezTo>
                    <a:pt x="1824" y="46"/>
                    <a:pt x="1766" y="0"/>
                    <a:pt x="1724" y="3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1"/>
            <p:cNvSpPr/>
            <p:nvPr/>
          </p:nvSpPr>
          <p:spPr>
            <a:xfrm>
              <a:off x="8464971" y="754068"/>
              <a:ext cx="19459" cy="9908"/>
            </a:xfrm>
            <a:custGeom>
              <a:avLst/>
              <a:gdLst/>
              <a:ahLst/>
              <a:cxnLst/>
              <a:rect l="l" t="t" r="r" b="b"/>
              <a:pathLst>
                <a:path w="489" h="249" extrusionOk="0">
                  <a:moveTo>
                    <a:pt x="324" y="19"/>
                  </a:moveTo>
                  <a:cubicBezTo>
                    <a:pt x="266" y="28"/>
                    <a:pt x="211" y="21"/>
                    <a:pt x="154" y="10"/>
                  </a:cubicBezTo>
                  <a:cubicBezTo>
                    <a:pt x="104" y="1"/>
                    <a:pt x="5" y="1"/>
                    <a:pt x="3" y="75"/>
                  </a:cubicBezTo>
                  <a:cubicBezTo>
                    <a:pt x="0" y="239"/>
                    <a:pt x="235" y="249"/>
                    <a:pt x="351" y="233"/>
                  </a:cubicBezTo>
                  <a:cubicBezTo>
                    <a:pt x="488" y="215"/>
                    <a:pt x="461" y="1"/>
                    <a:pt x="324" y="1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1"/>
            <p:cNvSpPr/>
            <p:nvPr/>
          </p:nvSpPr>
          <p:spPr>
            <a:xfrm>
              <a:off x="8421161" y="960905"/>
              <a:ext cx="20294" cy="11500"/>
            </a:xfrm>
            <a:custGeom>
              <a:avLst/>
              <a:gdLst/>
              <a:ahLst/>
              <a:cxnLst/>
              <a:rect l="l" t="t" r="r" b="b"/>
              <a:pathLst>
                <a:path w="510" h="289" extrusionOk="0">
                  <a:moveTo>
                    <a:pt x="67" y="161"/>
                  </a:moveTo>
                  <a:cubicBezTo>
                    <a:pt x="126" y="221"/>
                    <a:pt x="187" y="256"/>
                    <a:pt x="269" y="273"/>
                  </a:cubicBezTo>
                  <a:cubicBezTo>
                    <a:pt x="350" y="288"/>
                    <a:pt x="455" y="273"/>
                    <a:pt x="493" y="190"/>
                  </a:cubicBezTo>
                  <a:cubicBezTo>
                    <a:pt x="509" y="151"/>
                    <a:pt x="487" y="114"/>
                    <a:pt x="453" y="96"/>
                  </a:cubicBezTo>
                  <a:cubicBezTo>
                    <a:pt x="408" y="70"/>
                    <a:pt x="357" y="86"/>
                    <a:pt x="309" y="85"/>
                  </a:cubicBezTo>
                  <a:cubicBezTo>
                    <a:pt x="265" y="85"/>
                    <a:pt x="218" y="70"/>
                    <a:pt x="181" y="47"/>
                  </a:cubicBezTo>
                  <a:cubicBezTo>
                    <a:pt x="108" y="0"/>
                    <a:pt x="0" y="91"/>
                    <a:pt x="67" y="16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1"/>
            <p:cNvSpPr/>
            <p:nvPr/>
          </p:nvSpPr>
          <p:spPr>
            <a:xfrm>
              <a:off x="8419012" y="971530"/>
              <a:ext cx="21130" cy="11420"/>
            </a:xfrm>
            <a:custGeom>
              <a:avLst/>
              <a:gdLst/>
              <a:ahLst/>
              <a:cxnLst/>
              <a:rect l="l" t="t" r="r" b="b"/>
              <a:pathLst>
                <a:path w="531" h="287" extrusionOk="0">
                  <a:moveTo>
                    <a:pt x="122" y="282"/>
                  </a:moveTo>
                  <a:cubicBezTo>
                    <a:pt x="254" y="287"/>
                    <a:pt x="456" y="282"/>
                    <a:pt x="519" y="145"/>
                  </a:cubicBezTo>
                  <a:cubicBezTo>
                    <a:pt x="531" y="120"/>
                    <a:pt x="527" y="82"/>
                    <a:pt x="507" y="62"/>
                  </a:cubicBezTo>
                  <a:cubicBezTo>
                    <a:pt x="454" y="5"/>
                    <a:pt x="406" y="1"/>
                    <a:pt x="331" y="4"/>
                  </a:cubicBezTo>
                  <a:cubicBezTo>
                    <a:pt x="272" y="7"/>
                    <a:pt x="217" y="25"/>
                    <a:pt x="158" y="21"/>
                  </a:cubicBezTo>
                  <a:cubicBezTo>
                    <a:pt x="86" y="17"/>
                    <a:pt x="20" y="59"/>
                    <a:pt x="11" y="134"/>
                  </a:cubicBezTo>
                  <a:cubicBezTo>
                    <a:pt x="1" y="200"/>
                    <a:pt x="51" y="278"/>
                    <a:pt x="122" y="282"/>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1"/>
            <p:cNvSpPr/>
            <p:nvPr/>
          </p:nvSpPr>
          <p:spPr>
            <a:xfrm>
              <a:off x="8706070" y="827762"/>
              <a:ext cx="26502" cy="22244"/>
            </a:xfrm>
            <a:custGeom>
              <a:avLst/>
              <a:gdLst/>
              <a:ahLst/>
              <a:cxnLst/>
              <a:rect l="l" t="t" r="r" b="b"/>
              <a:pathLst>
                <a:path w="666" h="559" extrusionOk="0">
                  <a:moveTo>
                    <a:pt x="272" y="491"/>
                  </a:moveTo>
                  <a:cubicBezTo>
                    <a:pt x="358" y="457"/>
                    <a:pt x="443" y="413"/>
                    <a:pt x="514" y="352"/>
                  </a:cubicBezTo>
                  <a:cubicBezTo>
                    <a:pt x="585" y="290"/>
                    <a:pt x="665" y="166"/>
                    <a:pt x="594" y="75"/>
                  </a:cubicBezTo>
                  <a:cubicBezTo>
                    <a:pt x="536" y="1"/>
                    <a:pt x="422" y="42"/>
                    <a:pt x="367" y="95"/>
                  </a:cubicBezTo>
                  <a:cubicBezTo>
                    <a:pt x="308" y="152"/>
                    <a:pt x="240" y="199"/>
                    <a:pt x="165" y="233"/>
                  </a:cubicBezTo>
                  <a:cubicBezTo>
                    <a:pt x="1" y="308"/>
                    <a:pt x="104" y="558"/>
                    <a:pt x="272" y="49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1"/>
            <p:cNvSpPr/>
            <p:nvPr/>
          </p:nvSpPr>
          <p:spPr>
            <a:xfrm>
              <a:off x="8303775" y="463389"/>
              <a:ext cx="19618" cy="80898"/>
            </a:xfrm>
            <a:custGeom>
              <a:avLst/>
              <a:gdLst/>
              <a:ahLst/>
              <a:cxnLst/>
              <a:rect l="l" t="t" r="r" b="b"/>
              <a:pathLst>
                <a:path w="493" h="2033" extrusionOk="0">
                  <a:moveTo>
                    <a:pt x="353" y="36"/>
                  </a:moveTo>
                  <a:cubicBezTo>
                    <a:pt x="322" y="62"/>
                    <a:pt x="293" y="90"/>
                    <a:pt x="265" y="120"/>
                  </a:cubicBezTo>
                  <a:cubicBezTo>
                    <a:pt x="235" y="153"/>
                    <a:pt x="197" y="161"/>
                    <a:pt x="172" y="203"/>
                  </a:cubicBezTo>
                  <a:cubicBezTo>
                    <a:pt x="126" y="280"/>
                    <a:pt x="91" y="362"/>
                    <a:pt x="64" y="449"/>
                  </a:cubicBezTo>
                  <a:cubicBezTo>
                    <a:pt x="10" y="632"/>
                    <a:pt x="1" y="822"/>
                    <a:pt x="12" y="1011"/>
                  </a:cubicBezTo>
                  <a:cubicBezTo>
                    <a:pt x="23" y="1199"/>
                    <a:pt x="65" y="1385"/>
                    <a:pt x="118" y="1566"/>
                  </a:cubicBezTo>
                  <a:cubicBezTo>
                    <a:pt x="144" y="1654"/>
                    <a:pt x="174" y="1739"/>
                    <a:pt x="216" y="1821"/>
                  </a:cubicBezTo>
                  <a:cubicBezTo>
                    <a:pt x="254" y="1898"/>
                    <a:pt x="305" y="1994"/>
                    <a:pt x="392" y="2020"/>
                  </a:cubicBezTo>
                  <a:cubicBezTo>
                    <a:pt x="432" y="2033"/>
                    <a:pt x="475" y="2014"/>
                    <a:pt x="481" y="1970"/>
                  </a:cubicBezTo>
                  <a:cubicBezTo>
                    <a:pt x="492" y="1893"/>
                    <a:pt x="455" y="1820"/>
                    <a:pt x="422" y="1752"/>
                  </a:cubicBezTo>
                  <a:cubicBezTo>
                    <a:pt x="384" y="1676"/>
                    <a:pt x="349" y="1597"/>
                    <a:pt x="317" y="1518"/>
                  </a:cubicBezTo>
                  <a:cubicBezTo>
                    <a:pt x="252" y="1359"/>
                    <a:pt x="212" y="1194"/>
                    <a:pt x="193" y="1022"/>
                  </a:cubicBezTo>
                  <a:cubicBezTo>
                    <a:pt x="174" y="856"/>
                    <a:pt x="182" y="687"/>
                    <a:pt x="223" y="525"/>
                  </a:cubicBezTo>
                  <a:cubicBezTo>
                    <a:pt x="240" y="451"/>
                    <a:pt x="270" y="381"/>
                    <a:pt x="305" y="314"/>
                  </a:cubicBezTo>
                  <a:cubicBezTo>
                    <a:pt x="314" y="296"/>
                    <a:pt x="328" y="279"/>
                    <a:pt x="335" y="260"/>
                  </a:cubicBezTo>
                  <a:cubicBezTo>
                    <a:pt x="343" y="242"/>
                    <a:pt x="342" y="221"/>
                    <a:pt x="348" y="201"/>
                  </a:cubicBezTo>
                  <a:cubicBezTo>
                    <a:pt x="360" y="164"/>
                    <a:pt x="395" y="130"/>
                    <a:pt x="420" y="101"/>
                  </a:cubicBezTo>
                  <a:cubicBezTo>
                    <a:pt x="456" y="61"/>
                    <a:pt x="394" y="1"/>
                    <a:pt x="353" y="36"/>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1"/>
            <p:cNvSpPr/>
            <p:nvPr/>
          </p:nvSpPr>
          <p:spPr>
            <a:xfrm>
              <a:off x="8322597" y="444488"/>
              <a:ext cx="19657" cy="18066"/>
            </a:xfrm>
            <a:custGeom>
              <a:avLst/>
              <a:gdLst/>
              <a:ahLst/>
              <a:cxnLst/>
              <a:rect l="l" t="t" r="r" b="b"/>
              <a:pathLst>
                <a:path w="494" h="454" extrusionOk="0">
                  <a:moveTo>
                    <a:pt x="266" y="351"/>
                  </a:moveTo>
                  <a:cubicBezTo>
                    <a:pt x="314" y="309"/>
                    <a:pt x="363" y="270"/>
                    <a:pt x="417" y="236"/>
                  </a:cubicBezTo>
                  <a:cubicBezTo>
                    <a:pt x="437" y="224"/>
                    <a:pt x="472" y="177"/>
                    <a:pt x="481" y="157"/>
                  </a:cubicBezTo>
                  <a:cubicBezTo>
                    <a:pt x="493" y="127"/>
                    <a:pt x="491" y="90"/>
                    <a:pt x="472" y="64"/>
                  </a:cubicBezTo>
                  <a:cubicBezTo>
                    <a:pt x="429" y="0"/>
                    <a:pt x="330" y="18"/>
                    <a:pt x="274" y="52"/>
                  </a:cubicBezTo>
                  <a:cubicBezTo>
                    <a:pt x="219" y="85"/>
                    <a:pt x="168" y="122"/>
                    <a:pt x="119" y="163"/>
                  </a:cubicBezTo>
                  <a:cubicBezTo>
                    <a:pt x="1" y="262"/>
                    <a:pt x="150" y="453"/>
                    <a:pt x="266" y="35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3" name="Google Shape;633;p41"/>
          <p:cNvSpPr/>
          <p:nvPr/>
        </p:nvSpPr>
        <p:spPr>
          <a:xfrm rot="3789560">
            <a:off x="1796064" y="193889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1"/>
          <p:cNvSpPr/>
          <p:nvPr/>
        </p:nvSpPr>
        <p:spPr>
          <a:xfrm rot="3789560">
            <a:off x="4370314" y="193889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1"/>
          <p:cNvSpPr/>
          <p:nvPr/>
        </p:nvSpPr>
        <p:spPr>
          <a:xfrm rot="3789560">
            <a:off x="6974764" y="193889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1"/>
          <p:cNvSpPr/>
          <p:nvPr/>
        </p:nvSpPr>
        <p:spPr>
          <a:xfrm rot="3789560">
            <a:off x="4370314" y="32652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1"/>
          <p:cNvSpPr/>
          <p:nvPr/>
        </p:nvSpPr>
        <p:spPr>
          <a:xfrm rot="3789560">
            <a:off x="6974764" y="32652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1"/>
          <p:cNvSpPr/>
          <p:nvPr/>
        </p:nvSpPr>
        <p:spPr>
          <a:xfrm rot="3789560">
            <a:off x="1796064" y="32652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dk2"/>
        </a:solidFill>
        <a:effectLst/>
      </p:bgPr>
    </p:bg>
    <p:spTree>
      <p:nvGrpSpPr>
        <p:cNvPr id="1" name="Shape 639"/>
        <p:cNvGrpSpPr/>
        <p:nvPr/>
      </p:nvGrpSpPr>
      <p:grpSpPr>
        <a:xfrm>
          <a:off x="0" y="0"/>
          <a:ext cx="0" cy="0"/>
          <a:chOff x="0" y="0"/>
          <a:chExt cx="0" cy="0"/>
        </a:xfrm>
      </p:grpSpPr>
      <p:sp>
        <p:nvSpPr>
          <p:cNvPr id="640" name="Google Shape;640;p42"/>
          <p:cNvSpPr txBox="1">
            <a:spLocks noGrp="1"/>
          </p:cNvSpPr>
          <p:nvPr>
            <p:ph type="title"/>
          </p:nvPr>
        </p:nvSpPr>
        <p:spPr>
          <a:xfrm>
            <a:off x="710000" y="731125"/>
            <a:ext cx="3858900" cy="54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641" name="Google Shape;641;p42"/>
          <p:cNvSpPr/>
          <p:nvPr/>
        </p:nvSpPr>
        <p:spPr>
          <a:xfrm>
            <a:off x="7243874" y="3399175"/>
            <a:ext cx="1900087" cy="1744326"/>
          </a:xfrm>
          <a:custGeom>
            <a:avLst/>
            <a:gdLst/>
            <a:ahLst/>
            <a:cxnLst/>
            <a:rect l="l" t="t" r="r" b="b"/>
            <a:pathLst>
              <a:path w="14050" h="12898" extrusionOk="0">
                <a:moveTo>
                  <a:pt x="11750" y="1"/>
                </a:moveTo>
                <a:cubicBezTo>
                  <a:pt x="12537" y="1"/>
                  <a:pt x="13306" y="72"/>
                  <a:pt x="14050" y="209"/>
                </a:cubicBezTo>
                <a:lnTo>
                  <a:pt x="14050" y="12898"/>
                </a:lnTo>
                <a:lnTo>
                  <a:pt x="207" y="12898"/>
                </a:lnTo>
                <a:cubicBezTo>
                  <a:pt x="72" y="12238"/>
                  <a:pt x="0" y="11557"/>
                  <a:pt x="0" y="10862"/>
                </a:cubicBezTo>
                <a:cubicBezTo>
                  <a:pt x="0" y="4863"/>
                  <a:pt x="5261" y="1"/>
                  <a:pt x="117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2"/>
          <p:cNvSpPr/>
          <p:nvPr/>
        </p:nvSpPr>
        <p:spPr>
          <a:xfrm>
            <a:off x="7956300" y="2960550"/>
            <a:ext cx="358014" cy="357900"/>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2"/>
          <p:cNvSpPr/>
          <p:nvPr/>
        </p:nvSpPr>
        <p:spPr>
          <a:xfrm>
            <a:off x="7956300" y="283450"/>
            <a:ext cx="726319" cy="934942"/>
          </a:xfrm>
          <a:custGeom>
            <a:avLst/>
            <a:gdLst/>
            <a:ahLst/>
            <a:cxnLst/>
            <a:rect l="l" t="t" r="r" b="b"/>
            <a:pathLst>
              <a:path w="12704" h="16353" extrusionOk="0">
                <a:moveTo>
                  <a:pt x="7843" y="9665"/>
                </a:moveTo>
                <a:cubicBezTo>
                  <a:pt x="7844" y="9638"/>
                  <a:pt x="7853" y="9611"/>
                  <a:pt x="7868" y="9587"/>
                </a:cubicBezTo>
                <a:cubicBezTo>
                  <a:pt x="7871" y="9582"/>
                  <a:pt x="7874" y="9576"/>
                  <a:pt x="7878" y="9572"/>
                </a:cubicBezTo>
                <a:cubicBezTo>
                  <a:pt x="8134" y="8851"/>
                  <a:pt x="8307" y="8109"/>
                  <a:pt x="8479" y="7366"/>
                </a:cubicBezTo>
                <a:cubicBezTo>
                  <a:pt x="8817" y="5912"/>
                  <a:pt x="9155" y="4458"/>
                  <a:pt x="10110" y="3139"/>
                </a:cubicBezTo>
                <a:lnTo>
                  <a:pt x="4634" y="1822"/>
                </a:lnTo>
                <a:cubicBezTo>
                  <a:pt x="4734" y="2570"/>
                  <a:pt x="4704" y="3302"/>
                  <a:pt x="4607" y="4028"/>
                </a:cubicBezTo>
                <a:lnTo>
                  <a:pt x="4607" y="4028"/>
                </a:lnTo>
                <a:cubicBezTo>
                  <a:pt x="4506" y="4791"/>
                  <a:pt x="4329" y="5544"/>
                  <a:pt x="4154" y="6299"/>
                </a:cubicBezTo>
                <a:cubicBezTo>
                  <a:pt x="3976" y="7063"/>
                  <a:pt x="3797" y="7828"/>
                  <a:pt x="3699" y="8599"/>
                </a:cubicBezTo>
                <a:cubicBezTo>
                  <a:pt x="3647" y="9003"/>
                  <a:pt x="3726" y="9398"/>
                  <a:pt x="3918" y="9712"/>
                </a:cubicBezTo>
                <a:cubicBezTo>
                  <a:pt x="4094" y="10000"/>
                  <a:pt x="4368" y="10218"/>
                  <a:pt x="4727" y="10305"/>
                </a:cubicBezTo>
                <a:lnTo>
                  <a:pt x="4881" y="10341"/>
                </a:lnTo>
                <a:lnTo>
                  <a:pt x="5866" y="10578"/>
                </a:lnTo>
                <a:lnTo>
                  <a:pt x="6175" y="10653"/>
                </a:lnTo>
                <a:cubicBezTo>
                  <a:pt x="6535" y="10739"/>
                  <a:pt x="6878" y="10670"/>
                  <a:pt x="7166" y="10494"/>
                </a:cubicBezTo>
                <a:cubicBezTo>
                  <a:pt x="7462" y="10312"/>
                  <a:pt x="7701" y="10019"/>
                  <a:pt x="7843" y="9665"/>
                </a:cubicBezTo>
                <a:close/>
                <a:moveTo>
                  <a:pt x="5015" y="13306"/>
                </a:moveTo>
                <a:lnTo>
                  <a:pt x="5593" y="10901"/>
                </a:lnTo>
                <a:lnTo>
                  <a:pt x="4976" y="10753"/>
                </a:lnTo>
                <a:lnTo>
                  <a:pt x="4398" y="13156"/>
                </a:lnTo>
                <a:close/>
                <a:moveTo>
                  <a:pt x="1136" y="14180"/>
                </a:moveTo>
                <a:lnTo>
                  <a:pt x="7687" y="15757"/>
                </a:lnTo>
                <a:cubicBezTo>
                  <a:pt x="7729" y="15400"/>
                  <a:pt x="7644" y="15050"/>
                  <a:pt x="7465" y="14758"/>
                </a:cubicBezTo>
                <a:cubicBezTo>
                  <a:pt x="7256" y="14414"/>
                  <a:pt x="6915" y="14151"/>
                  <a:pt x="6495" y="14049"/>
                </a:cubicBezTo>
                <a:lnTo>
                  <a:pt x="5111" y="13717"/>
                </a:lnTo>
                <a:lnTo>
                  <a:pt x="4126" y="13479"/>
                </a:lnTo>
                <a:lnTo>
                  <a:pt x="2973" y="13203"/>
                </a:lnTo>
                <a:cubicBezTo>
                  <a:pt x="2554" y="13101"/>
                  <a:pt x="2131" y="13181"/>
                  <a:pt x="1788" y="13391"/>
                </a:cubicBezTo>
                <a:cubicBezTo>
                  <a:pt x="1496" y="13570"/>
                  <a:pt x="1262" y="13843"/>
                  <a:pt x="1136" y="14180"/>
                </a:cubicBezTo>
                <a:close/>
                <a:moveTo>
                  <a:pt x="9298" y="5694"/>
                </a:moveTo>
                <a:cubicBezTo>
                  <a:pt x="9838" y="5178"/>
                  <a:pt x="10488" y="4635"/>
                  <a:pt x="10866" y="4853"/>
                </a:cubicBezTo>
                <a:cubicBezTo>
                  <a:pt x="10870" y="4854"/>
                  <a:pt x="10878" y="4860"/>
                  <a:pt x="10890" y="4867"/>
                </a:cubicBezTo>
                <a:cubicBezTo>
                  <a:pt x="11178" y="5051"/>
                  <a:pt x="11250" y="5433"/>
                  <a:pt x="11165" y="5904"/>
                </a:cubicBezTo>
                <a:cubicBezTo>
                  <a:pt x="11089" y="6320"/>
                  <a:pt x="10887" y="6820"/>
                  <a:pt x="10608" y="7305"/>
                </a:cubicBezTo>
                <a:cubicBezTo>
                  <a:pt x="10562" y="7385"/>
                  <a:pt x="10512" y="7468"/>
                  <a:pt x="10456" y="7554"/>
                </a:cubicBezTo>
                <a:lnTo>
                  <a:pt x="10457" y="7554"/>
                </a:lnTo>
                <a:cubicBezTo>
                  <a:pt x="10101" y="8113"/>
                  <a:pt x="9657" y="8645"/>
                  <a:pt x="9241" y="8976"/>
                </a:cubicBezTo>
                <a:cubicBezTo>
                  <a:pt x="8927" y="9227"/>
                  <a:pt x="8618" y="9369"/>
                  <a:pt x="8353" y="9340"/>
                </a:cubicBezTo>
                <a:cubicBezTo>
                  <a:pt x="8328" y="9418"/>
                  <a:pt x="8302" y="9497"/>
                  <a:pt x="8275" y="9575"/>
                </a:cubicBezTo>
                <a:cubicBezTo>
                  <a:pt x="8525" y="9623"/>
                  <a:pt x="8862" y="9497"/>
                  <a:pt x="9227" y="9239"/>
                </a:cubicBezTo>
                <a:cubicBezTo>
                  <a:pt x="9711" y="8897"/>
                  <a:pt x="10227" y="8329"/>
                  <a:pt x="10659" y="7614"/>
                </a:cubicBezTo>
                <a:cubicBezTo>
                  <a:pt x="11093" y="6898"/>
                  <a:pt x="11359" y="6174"/>
                  <a:pt x="11436" y="5584"/>
                </a:cubicBezTo>
                <a:cubicBezTo>
                  <a:pt x="11507" y="5047"/>
                  <a:pt x="11424" y="4636"/>
                  <a:pt x="11170" y="4483"/>
                </a:cubicBezTo>
                <a:cubicBezTo>
                  <a:pt x="10999" y="4380"/>
                  <a:pt x="10757" y="4400"/>
                  <a:pt x="10479" y="4522"/>
                </a:cubicBezTo>
                <a:cubicBezTo>
                  <a:pt x="10156" y="4662"/>
                  <a:pt x="9797" y="4935"/>
                  <a:pt x="9444" y="5307"/>
                </a:cubicBezTo>
                <a:cubicBezTo>
                  <a:pt x="9436" y="5316"/>
                  <a:pt x="9427" y="5323"/>
                  <a:pt x="9418" y="5329"/>
                </a:cubicBezTo>
                <a:cubicBezTo>
                  <a:pt x="9376" y="5451"/>
                  <a:pt x="9337" y="5572"/>
                  <a:pt x="9298" y="5694"/>
                </a:cubicBezTo>
                <a:moveTo>
                  <a:pt x="9170" y="6347"/>
                </a:moveTo>
                <a:cubicBezTo>
                  <a:pt x="9150" y="6367"/>
                  <a:pt x="9126" y="6382"/>
                  <a:pt x="9102" y="6390"/>
                </a:cubicBezTo>
                <a:cubicBezTo>
                  <a:pt x="9010" y="6742"/>
                  <a:pt x="8928" y="7097"/>
                  <a:pt x="8846" y="7451"/>
                </a:cubicBezTo>
                <a:cubicBezTo>
                  <a:pt x="8728" y="7958"/>
                  <a:pt x="8609" y="8466"/>
                  <a:pt x="8466" y="8967"/>
                </a:cubicBezTo>
                <a:cubicBezTo>
                  <a:pt x="8610" y="8953"/>
                  <a:pt x="8800" y="8846"/>
                  <a:pt x="9007" y="8681"/>
                </a:cubicBezTo>
                <a:cubicBezTo>
                  <a:pt x="9389" y="8376"/>
                  <a:pt x="9803" y="7878"/>
                  <a:pt x="10138" y="7353"/>
                </a:cubicBezTo>
                <a:lnTo>
                  <a:pt x="10139" y="7353"/>
                </a:lnTo>
                <a:lnTo>
                  <a:pt x="10139" y="7353"/>
                </a:lnTo>
                <a:cubicBezTo>
                  <a:pt x="10186" y="7279"/>
                  <a:pt x="10233" y="7201"/>
                  <a:pt x="10281" y="7118"/>
                </a:cubicBezTo>
                <a:cubicBezTo>
                  <a:pt x="10541" y="6668"/>
                  <a:pt x="10726" y="6210"/>
                  <a:pt x="10794" y="5836"/>
                </a:cubicBezTo>
                <a:cubicBezTo>
                  <a:pt x="10852" y="5516"/>
                  <a:pt x="10828" y="5274"/>
                  <a:pt x="10687" y="5184"/>
                </a:cubicBezTo>
                <a:cubicBezTo>
                  <a:pt x="10686" y="5183"/>
                  <a:pt x="10686" y="5183"/>
                  <a:pt x="10679" y="5179"/>
                </a:cubicBezTo>
                <a:cubicBezTo>
                  <a:pt x="10472" y="5060"/>
                  <a:pt x="9743" y="5780"/>
                  <a:pt x="9251" y="6267"/>
                </a:cubicBezTo>
                <a:cubicBezTo>
                  <a:pt x="9128" y="6388"/>
                  <a:pt x="9299" y="6220"/>
                  <a:pt x="9170" y="6347"/>
                </a:cubicBezTo>
                <a:close/>
                <a:moveTo>
                  <a:pt x="3384" y="8145"/>
                </a:moveTo>
                <a:cubicBezTo>
                  <a:pt x="3130" y="8054"/>
                  <a:pt x="2917" y="7785"/>
                  <a:pt x="2750" y="7414"/>
                </a:cubicBezTo>
                <a:cubicBezTo>
                  <a:pt x="2530" y="6930"/>
                  <a:pt x="2377" y="6254"/>
                  <a:pt x="2313" y="5595"/>
                </a:cubicBezTo>
                <a:cubicBezTo>
                  <a:pt x="2304" y="5505"/>
                  <a:pt x="2297" y="5410"/>
                  <a:pt x="2293" y="5310"/>
                </a:cubicBezTo>
                <a:cubicBezTo>
                  <a:pt x="2264" y="4749"/>
                  <a:pt x="2312" y="4212"/>
                  <a:pt x="2434" y="3805"/>
                </a:cubicBezTo>
                <a:cubicBezTo>
                  <a:pt x="2572" y="3345"/>
                  <a:pt x="2811" y="3037"/>
                  <a:pt x="3151" y="3004"/>
                </a:cubicBezTo>
                <a:cubicBezTo>
                  <a:pt x="3155" y="3003"/>
                  <a:pt x="3164" y="3003"/>
                  <a:pt x="3177" y="3003"/>
                </a:cubicBezTo>
                <a:cubicBezTo>
                  <a:pt x="3600" y="2982"/>
                  <a:pt x="3926" y="3715"/>
                  <a:pt x="4169" y="4402"/>
                </a:cubicBezTo>
                <a:cubicBezTo>
                  <a:pt x="4191" y="4274"/>
                  <a:pt x="4210" y="4146"/>
                  <a:pt x="4229" y="4017"/>
                </a:cubicBezTo>
                <a:cubicBezTo>
                  <a:pt x="4086" y="3542"/>
                  <a:pt x="3893" y="3150"/>
                  <a:pt x="3676" y="2885"/>
                </a:cubicBezTo>
                <a:cubicBezTo>
                  <a:pt x="3484" y="2650"/>
                  <a:pt x="3278" y="2521"/>
                  <a:pt x="3079" y="2535"/>
                </a:cubicBezTo>
                <a:cubicBezTo>
                  <a:pt x="2782" y="2557"/>
                  <a:pt x="2522" y="2884"/>
                  <a:pt x="2340" y="3395"/>
                </a:cubicBezTo>
                <a:cubicBezTo>
                  <a:pt x="2141" y="3956"/>
                  <a:pt x="2049" y="4721"/>
                  <a:pt x="2109" y="5557"/>
                </a:cubicBezTo>
                <a:cubicBezTo>
                  <a:pt x="2168" y="6389"/>
                  <a:pt x="2369" y="7130"/>
                  <a:pt x="2645" y="7656"/>
                </a:cubicBezTo>
                <a:cubicBezTo>
                  <a:pt x="2855" y="8055"/>
                  <a:pt x="3101" y="8322"/>
                  <a:pt x="3347" y="8390"/>
                </a:cubicBezTo>
                <a:cubicBezTo>
                  <a:pt x="3359" y="8308"/>
                  <a:pt x="3371" y="8227"/>
                  <a:pt x="3384" y="8145"/>
                </a:cubicBezTo>
                <a:moveTo>
                  <a:pt x="4028" y="5145"/>
                </a:moveTo>
                <a:cubicBezTo>
                  <a:pt x="4021" y="5133"/>
                  <a:pt x="4014" y="5120"/>
                  <a:pt x="4010" y="5105"/>
                </a:cubicBezTo>
                <a:cubicBezTo>
                  <a:pt x="3907" y="4796"/>
                  <a:pt x="4032" y="5173"/>
                  <a:pt x="3975" y="5000"/>
                </a:cubicBezTo>
                <a:cubicBezTo>
                  <a:pt x="3758" y="4343"/>
                  <a:pt x="3435" y="3367"/>
                  <a:pt x="3197" y="3379"/>
                </a:cubicBezTo>
                <a:cubicBezTo>
                  <a:pt x="3195" y="3379"/>
                  <a:pt x="3195" y="3379"/>
                  <a:pt x="3187" y="3380"/>
                </a:cubicBezTo>
                <a:cubicBezTo>
                  <a:pt x="3021" y="3395"/>
                  <a:pt x="2888" y="3602"/>
                  <a:pt x="2795" y="3913"/>
                </a:cubicBezTo>
                <a:cubicBezTo>
                  <a:pt x="2685" y="4279"/>
                  <a:pt x="2642" y="4772"/>
                  <a:pt x="2668" y="5291"/>
                </a:cubicBezTo>
                <a:cubicBezTo>
                  <a:pt x="2673" y="5375"/>
                  <a:pt x="2680" y="5464"/>
                  <a:pt x="2689" y="5560"/>
                </a:cubicBezTo>
                <a:cubicBezTo>
                  <a:pt x="2749" y="6181"/>
                  <a:pt x="2891" y="6812"/>
                  <a:pt x="3093" y="7258"/>
                </a:cubicBezTo>
                <a:cubicBezTo>
                  <a:pt x="3204" y="7504"/>
                  <a:pt x="3326" y="7686"/>
                  <a:pt x="3451" y="7763"/>
                </a:cubicBezTo>
                <a:cubicBezTo>
                  <a:pt x="3547" y="7244"/>
                  <a:pt x="3667" y="6728"/>
                  <a:pt x="3788" y="6212"/>
                </a:cubicBezTo>
                <a:cubicBezTo>
                  <a:pt x="3871" y="5857"/>
                  <a:pt x="3954" y="5501"/>
                  <a:pt x="4028" y="5145"/>
                </a:cubicBezTo>
                <a:close/>
                <a:moveTo>
                  <a:pt x="9316" y="3232"/>
                </a:moveTo>
                <a:cubicBezTo>
                  <a:pt x="9293" y="3246"/>
                  <a:pt x="9269" y="3246"/>
                  <a:pt x="9312" y="3252"/>
                </a:cubicBezTo>
                <a:cubicBezTo>
                  <a:pt x="9294" y="3250"/>
                  <a:pt x="9276" y="3248"/>
                  <a:pt x="9258" y="3246"/>
                </a:cubicBezTo>
                <a:cubicBezTo>
                  <a:pt x="9212" y="3242"/>
                  <a:pt x="9159" y="3287"/>
                  <a:pt x="9125" y="3314"/>
                </a:cubicBezTo>
                <a:cubicBezTo>
                  <a:pt x="9067" y="3361"/>
                  <a:pt x="9016" y="3422"/>
                  <a:pt x="8969" y="3480"/>
                </a:cubicBezTo>
                <a:cubicBezTo>
                  <a:pt x="8868" y="3603"/>
                  <a:pt x="8781" y="3739"/>
                  <a:pt x="8706" y="3878"/>
                </a:cubicBezTo>
                <a:cubicBezTo>
                  <a:pt x="8550" y="4170"/>
                  <a:pt x="8442" y="4487"/>
                  <a:pt x="8347" y="4802"/>
                </a:cubicBezTo>
                <a:cubicBezTo>
                  <a:pt x="8126" y="5536"/>
                  <a:pt x="7931" y="6278"/>
                  <a:pt x="7741" y="7021"/>
                </a:cubicBezTo>
                <a:cubicBezTo>
                  <a:pt x="7663" y="7331"/>
                  <a:pt x="7584" y="7641"/>
                  <a:pt x="7505" y="7951"/>
                </a:cubicBezTo>
                <a:cubicBezTo>
                  <a:pt x="7465" y="8110"/>
                  <a:pt x="7421" y="8268"/>
                  <a:pt x="7387" y="8428"/>
                </a:cubicBezTo>
                <a:cubicBezTo>
                  <a:pt x="7351" y="8595"/>
                  <a:pt x="7313" y="8764"/>
                  <a:pt x="7341" y="8934"/>
                </a:cubicBezTo>
                <a:cubicBezTo>
                  <a:pt x="7355" y="9022"/>
                  <a:pt x="7498" y="9056"/>
                  <a:pt x="7551" y="8984"/>
                </a:cubicBezTo>
                <a:cubicBezTo>
                  <a:pt x="7681" y="8809"/>
                  <a:pt x="7731" y="8573"/>
                  <a:pt x="7779" y="8363"/>
                </a:cubicBezTo>
                <a:cubicBezTo>
                  <a:pt x="7826" y="8152"/>
                  <a:pt x="7874" y="7942"/>
                  <a:pt x="7923" y="7731"/>
                </a:cubicBezTo>
                <a:cubicBezTo>
                  <a:pt x="8020" y="7309"/>
                  <a:pt x="8124" y="6888"/>
                  <a:pt x="8229" y="6467"/>
                </a:cubicBezTo>
                <a:cubicBezTo>
                  <a:pt x="8399" y="5779"/>
                  <a:pt x="8540" y="5073"/>
                  <a:pt x="8786" y="4407"/>
                </a:cubicBezTo>
                <a:cubicBezTo>
                  <a:pt x="8861" y="4204"/>
                  <a:pt x="8953" y="4006"/>
                  <a:pt x="9067" y="3822"/>
                </a:cubicBezTo>
                <a:cubicBezTo>
                  <a:pt x="9117" y="3740"/>
                  <a:pt x="9174" y="3664"/>
                  <a:pt x="9238" y="3591"/>
                </a:cubicBezTo>
                <a:cubicBezTo>
                  <a:pt x="9272" y="3552"/>
                  <a:pt x="9310" y="3516"/>
                  <a:pt x="9343" y="3475"/>
                </a:cubicBezTo>
                <a:cubicBezTo>
                  <a:pt x="9370" y="3440"/>
                  <a:pt x="9386" y="3414"/>
                  <a:pt x="9389" y="3369"/>
                </a:cubicBezTo>
                <a:cubicBezTo>
                  <a:pt x="9389" y="3362"/>
                  <a:pt x="9390" y="3355"/>
                  <a:pt x="9390" y="3347"/>
                </a:cubicBezTo>
                <a:cubicBezTo>
                  <a:pt x="9388" y="3391"/>
                  <a:pt x="9390" y="3372"/>
                  <a:pt x="9413" y="3354"/>
                </a:cubicBezTo>
                <a:cubicBezTo>
                  <a:pt x="9481" y="3294"/>
                  <a:pt x="9389" y="3187"/>
                  <a:pt x="9316" y="3232"/>
                </a:cubicBezTo>
                <a:close/>
                <a:moveTo>
                  <a:pt x="7211" y="9364"/>
                </a:moveTo>
                <a:cubicBezTo>
                  <a:pt x="7114" y="9336"/>
                  <a:pt x="7037" y="9433"/>
                  <a:pt x="6992" y="9506"/>
                </a:cubicBezTo>
                <a:cubicBezTo>
                  <a:pt x="6935" y="9600"/>
                  <a:pt x="6856" y="9727"/>
                  <a:pt x="6905" y="9839"/>
                </a:cubicBezTo>
                <a:cubicBezTo>
                  <a:pt x="6942" y="9922"/>
                  <a:pt x="7045" y="9991"/>
                  <a:pt x="7135" y="9927"/>
                </a:cubicBezTo>
                <a:cubicBezTo>
                  <a:pt x="7240" y="9849"/>
                  <a:pt x="7249" y="9734"/>
                  <a:pt x="7272" y="9615"/>
                </a:cubicBezTo>
                <a:cubicBezTo>
                  <a:pt x="7287" y="9543"/>
                  <a:pt x="7309" y="9392"/>
                  <a:pt x="7211" y="9364"/>
                </a:cubicBezTo>
                <a:close/>
                <a:moveTo>
                  <a:pt x="5003" y="2519"/>
                </a:moveTo>
                <a:cubicBezTo>
                  <a:pt x="5002" y="2560"/>
                  <a:pt x="4996" y="2600"/>
                  <a:pt x="4995" y="2642"/>
                </a:cubicBezTo>
                <a:cubicBezTo>
                  <a:pt x="4995" y="2692"/>
                  <a:pt x="5006" y="2742"/>
                  <a:pt x="5010" y="2791"/>
                </a:cubicBezTo>
                <a:cubicBezTo>
                  <a:pt x="5019" y="2888"/>
                  <a:pt x="5030" y="2985"/>
                  <a:pt x="5036" y="3082"/>
                </a:cubicBezTo>
                <a:cubicBezTo>
                  <a:pt x="5042" y="3181"/>
                  <a:pt x="5042" y="3278"/>
                  <a:pt x="5045" y="3377"/>
                </a:cubicBezTo>
                <a:cubicBezTo>
                  <a:pt x="5047" y="3423"/>
                  <a:pt x="5062" y="3464"/>
                  <a:pt x="5067" y="3510"/>
                </a:cubicBezTo>
                <a:cubicBezTo>
                  <a:pt x="5074" y="3567"/>
                  <a:pt x="5091" y="3612"/>
                  <a:pt x="5122" y="3660"/>
                </a:cubicBezTo>
                <a:cubicBezTo>
                  <a:pt x="5159" y="3720"/>
                  <a:pt x="5242" y="3713"/>
                  <a:pt x="5277" y="3657"/>
                </a:cubicBezTo>
                <a:cubicBezTo>
                  <a:pt x="5329" y="3576"/>
                  <a:pt x="5350" y="3463"/>
                  <a:pt x="5350" y="3367"/>
                </a:cubicBezTo>
                <a:cubicBezTo>
                  <a:pt x="5350" y="3261"/>
                  <a:pt x="5340" y="3155"/>
                  <a:pt x="5330" y="3050"/>
                </a:cubicBezTo>
                <a:cubicBezTo>
                  <a:pt x="5318" y="2941"/>
                  <a:pt x="5303" y="2832"/>
                  <a:pt x="5272" y="2727"/>
                </a:cubicBezTo>
                <a:cubicBezTo>
                  <a:pt x="5257" y="2674"/>
                  <a:pt x="5242" y="2624"/>
                  <a:pt x="5217" y="2576"/>
                </a:cubicBezTo>
                <a:cubicBezTo>
                  <a:pt x="5194" y="2531"/>
                  <a:pt x="5162" y="2500"/>
                  <a:pt x="5131" y="2462"/>
                </a:cubicBezTo>
                <a:cubicBezTo>
                  <a:pt x="5085" y="2405"/>
                  <a:pt x="5006" y="2461"/>
                  <a:pt x="5003" y="2519"/>
                </a:cubicBezTo>
                <a:close/>
                <a:moveTo>
                  <a:pt x="8228" y="10958"/>
                </a:moveTo>
                <a:cubicBezTo>
                  <a:pt x="8180" y="11001"/>
                  <a:pt x="8117" y="11023"/>
                  <a:pt x="8064" y="11062"/>
                </a:cubicBezTo>
                <a:cubicBezTo>
                  <a:pt x="7998" y="11111"/>
                  <a:pt x="7933" y="11158"/>
                  <a:pt x="7871" y="11211"/>
                </a:cubicBezTo>
                <a:cubicBezTo>
                  <a:pt x="7759" y="11304"/>
                  <a:pt x="7659" y="11405"/>
                  <a:pt x="7534" y="11486"/>
                </a:cubicBezTo>
                <a:cubicBezTo>
                  <a:pt x="7476" y="11524"/>
                  <a:pt x="7408" y="11560"/>
                  <a:pt x="7361" y="11579"/>
                </a:cubicBezTo>
                <a:cubicBezTo>
                  <a:pt x="7329" y="11592"/>
                  <a:pt x="7298" y="11602"/>
                  <a:pt x="7265" y="11612"/>
                </a:cubicBezTo>
                <a:cubicBezTo>
                  <a:pt x="7249" y="11617"/>
                  <a:pt x="7232" y="11621"/>
                  <a:pt x="7217" y="11625"/>
                </a:cubicBezTo>
                <a:cubicBezTo>
                  <a:pt x="7210" y="11627"/>
                  <a:pt x="7154" y="11637"/>
                  <a:pt x="7174" y="11634"/>
                </a:cubicBezTo>
                <a:cubicBezTo>
                  <a:pt x="7014" y="11659"/>
                  <a:pt x="6850" y="11626"/>
                  <a:pt x="6701" y="11696"/>
                </a:cubicBezTo>
                <a:cubicBezTo>
                  <a:pt x="6660" y="11714"/>
                  <a:pt x="6649" y="11775"/>
                  <a:pt x="6673" y="11809"/>
                </a:cubicBezTo>
                <a:cubicBezTo>
                  <a:pt x="6784" y="11971"/>
                  <a:pt x="7006" y="11985"/>
                  <a:pt x="7184" y="11957"/>
                </a:cubicBezTo>
                <a:cubicBezTo>
                  <a:pt x="7358" y="11930"/>
                  <a:pt x="7520" y="11866"/>
                  <a:pt x="7670" y="11773"/>
                </a:cubicBezTo>
                <a:cubicBezTo>
                  <a:pt x="7809" y="11686"/>
                  <a:pt x="7958" y="11571"/>
                  <a:pt x="8057" y="11438"/>
                </a:cubicBezTo>
                <a:cubicBezTo>
                  <a:pt x="8112" y="11365"/>
                  <a:pt x="8157" y="11294"/>
                  <a:pt x="8196" y="11211"/>
                </a:cubicBezTo>
                <a:cubicBezTo>
                  <a:pt x="8229" y="11139"/>
                  <a:pt x="8238" y="11061"/>
                  <a:pt x="8273" y="10991"/>
                </a:cubicBezTo>
                <a:cubicBezTo>
                  <a:pt x="8287" y="10962"/>
                  <a:pt x="8251" y="10937"/>
                  <a:pt x="8228" y="10958"/>
                </a:cubicBezTo>
                <a:close/>
                <a:moveTo>
                  <a:pt x="8014" y="12004"/>
                </a:moveTo>
                <a:cubicBezTo>
                  <a:pt x="7947" y="12085"/>
                  <a:pt x="7858" y="12148"/>
                  <a:pt x="7764" y="12194"/>
                </a:cubicBezTo>
                <a:cubicBezTo>
                  <a:pt x="7665" y="12243"/>
                  <a:pt x="7509" y="12253"/>
                  <a:pt x="7460" y="12364"/>
                </a:cubicBezTo>
                <a:cubicBezTo>
                  <a:pt x="7437" y="12416"/>
                  <a:pt x="7443" y="12465"/>
                  <a:pt x="7482" y="12507"/>
                </a:cubicBezTo>
                <a:cubicBezTo>
                  <a:pt x="7543" y="12573"/>
                  <a:pt x="7645" y="12565"/>
                  <a:pt x="7725" y="12543"/>
                </a:cubicBezTo>
                <a:cubicBezTo>
                  <a:pt x="7799" y="12522"/>
                  <a:pt x="7866" y="12472"/>
                  <a:pt x="7925" y="12425"/>
                </a:cubicBezTo>
                <a:cubicBezTo>
                  <a:pt x="8036" y="12335"/>
                  <a:pt x="8104" y="12212"/>
                  <a:pt x="8146" y="12076"/>
                </a:cubicBezTo>
                <a:cubicBezTo>
                  <a:pt x="8169" y="12003"/>
                  <a:pt x="8063" y="11944"/>
                  <a:pt x="8014" y="12004"/>
                </a:cubicBezTo>
                <a:close/>
                <a:moveTo>
                  <a:pt x="2212" y="1874"/>
                </a:moveTo>
                <a:cubicBezTo>
                  <a:pt x="2139" y="1907"/>
                  <a:pt x="2076" y="1960"/>
                  <a:pt x="2013" y="2008"/>
                </a:cubicBezTo>
                <a:cubicBezTo>
                  <a:pt x="1950" y="2054"/>
                  <a:pt x="1890" y="2104"/>
                  <a:pt x="1832" y="2157"/>
                </a:cubicBezTo>
                <a:cubicBezTo>
                  <a:pt x="1715" y="2261"/>
                  <a:pt x="1625" y="2391"/>
                  <a:pt x="1543" y="2524"/>
                </a:cubicBezTo>
                <a:cubicBezTo>
                  <a:pt x="1460" y="2657"/>
                  <a:pt x="1407" y="2816"/>
                  <a:pt x="1358" y="2963"/>
                </a:cubicBezTo>
                <a:cubicBezTo>
                  <a:pt x="1306" y="3120"/>
                  <a:pt x="1270" y="3280"/>
                  <a:pt x="1243" y="3443"/>
                </a:cubicBezTo>
                <a:cubicBezTo>
                  <a:pt x="1188" y="3769"/>
                  <a:pt x="1168" y="4102"/>
                  <a:pt x="1155" y="4433"/>
                </a:cubicBezTo>
                <a:cubicBezTo>
                  <a:pt x="1143" y="4755"/>
                  <a:pt x="1130" y="5084"/>
                  <a:pt x="1197" y="5400"/>
                </a:cubicBezTo>
                <a:cubicBezTo>
                  <a:pt x="1214" y="5477"/>
                  <a:pt x="1316" y="5458"/>
                  <a:pt x="1337" y="5397"/>
                </a:cubicBezTo>
                <a:cubicBezTo>
                  <a:pt x="1433" y="5106"/>
                  <a:pt x="1429" y="4788"/>
                  <a:pt x="1439" y="4484"/>
                </a:cubicBezTo>
                <a:cubicBezTo>
                  <a:pt x="1449" y="4172"/>
                  <a:pt x="1466" y="3858"/>
                  <a:pt x="1514" y="3549"/>
                </a:cubicBezTo>
                <a:cubicBezTo>
                  <a:pt x="1560" y="3253"/>
                  <a:pt x="1629" y="2957"/>
                  <a:pt x="1759" y="2687"/>
                </a:cubicBezTo>
                <a:cubicBezTo>
                  <a:pt x="1822" y="2554"/>
                  <a:pt x="1890" y="2428"/>
                  <a:pt x="1966" y="2302"/>
                </a:cubicBezTo>
                <a:cubicBezTo>
                  <a:pt x="2007" y="2237"/>
                  <a:pt x="2051" y="2176"/>
                  <a:pt x="2101" y="2117"/>
                </a:cubicBezTo>
                <a:cubicBezTo>
                  <a:pt x="2153" y="2056"/>
                  <a:pt x="2218" y="2007"/>
                  <a:pt x="2272" y="1949"/>
                </a:cubicBezTo>
                <a:cubicBezTo>
                  <a:pt x="2312" y="1905"/>
                  <a:pt x="2260" y="1851"/>
                  <a:pt x="2212" y="1874"/>
                </a:cubicBezTo>
                <a:close/>
                <a:moveTo>
                  <a:pt x="1145" y="5981"/>
                </a:moveTo>
                <a:cubicBezTo>
                  <a:pt x="1127" y="6060"/>
                  <a:pt x="1129" y="6137"/>
                  <a:pt x="1143" y="6217"/>
                </a:cubicBezTo>
                <a:cubicBezTo>
                  <a:pt x="1151" y="6259"/>
                  <a:pt x="1165" y="6295"/>
                  <a:pt x="1183" y="6335"/>
                </a:cubicBezTo>
                <a:cubicBezTo>
                  <a:pt x="1205" y="6382"/>
                  <a:pt x="1236" y="6391"/>
                  <a:pt x="1277" y="6417"/>
                </a:cubicBezTo>
                <a:cubicBezTo>
                  <a:pt x="1333" y="6451"/>
                  <a:pt x="1402" y="6413"/>
                  <a:pt x="1418" y="6355"/>
                </a:cubicBezTo>
                <a:cubicBezTo>
                  <a:pt x="1420" y="6348"/>
                  <a:pt x="1422" y="6341"/>
                  <a:pt x="1423" y="6335"/>
                </a:cubicBezTo>
                <a:cubicBezTo>
                  <a:pt x="1414" y="6352"/>
                  <a:pt x="1405" y="6369"/>
                  <a:pt x="1395" y="6387"/>
                </a:cubicBezTo>
                <a:cubicBezTo>
                  <a:pt x="1450" y="6319"/>
                  <a:pt x="1437" y="6259"/>
                  <a:pt x="1420" y="6180"/>
                </a:cubicBezTo>
                <a:cubicBezTo>
                  <a:pt x="1410" y="6134"/>
                  <a:pt x="1402" y="6091"/>
                  <a:pt x="1412" y="6045"/>
                </a:cubicBezTo>
                <a:cubicBezTo>
                  <a:pt x="1445" y="5872"/>
                  <a:pt x="1183" y="5807"/>
                  <a:pt x="1145" y="5981"/>
                </a:cubicBezTo>
                <a:close/>
                <a:moveTo>
                  <a:pt x="11702" y="3909"/>
                </a:moveTo>
                <a:cubicBezTo>
                  <a:pt x="11733" y="3921"/>
                  <a:pt x="11756" y="3953"/>
                  <a:pt x="11783" y="3973"/>
                </a:cubicBezTo>
                <a:cubicBezTo>
                  <a:pt x="11808" y="3990"/>
                  <a:pt x="11830" y="4012"/>
                  <a:pt x="11854" y="4031"/>
                </a:cubicBezTo>
                <a:cubicBezTo>
                  <a:pt x="11909" y="4075"/>
                  <a:pt x="11962" y="4134"/>
                  <a:pt x="12002" y="4185"/>
                </a:cubicBezTo>
                <a:cubicBezTo>
                  <a:pt x="12099" y="4307"/>
                  <a:pt x="12168" y="4448"/>
                  <a:pt x="12223" y="4593"/>
                </a:cubicBezTo>
                <a:cubicBezTo>
                  <a:pt x="12282" y="4747"/>
                  <a:pt x="12320" y="4908"/>
                  <a:pt x="12358" y="5069"/>
                </a:cubicBezTo>
                <a:cubicBezTo>
                  <a:pt x="12391" y="5214"/>
                  <a:pt x="12408" y="5360"/>
                  <a:pt x="12491" y="5488"/>
                </a:cubicBezTo>
                <a:cubicBezTo>
                  <a:pt x="12535" y="5555"/>
                  <a:pt x="12629" y="5535"/>
                  <a:pt x="12653" y="5462"/>
                </a:cubicBezTo>
                <a:cubicBezTo>
                  <a:pt x="12703" y="5300"/>
                  <a:pt x="12662" y="5132"/>
                  <a:pt x="12627" y="4971"/>
                </a:cubicBezTo>
                <a:cubicBezTo>
                  <a:pt x="12590" y="4799"/>
                  <a:pt x="12534" y="4627"/>
                  <a:pt x="12464" y="4466"/>
                </a:cubicBezTo>
                <a:cubicBezTo>
                  <a:pt x="12393" y="4297"/>
                  <a:pt x="12303" y="4139"/>
                  <a:pt x="12182" y="4000"/>
                </a:cubicBezTo>
                <a:cubicBezTo>
                  <a:pt x="12125" y="3934"/>
                  <a:pt x="12053" y="3881"/>
                  <a:pt x="11980" y="3836"/>
                </a:cubicBezTo>
                <a:cubicBezTo>
                  <a:pt x="11943" y="3813"/>
                  <a:pt x="11897" y="3799"/>
                  <a:pt x="11856" y="3786"/>
                </a:cubicBezTo>
                <a:cubicBezTo>
                  <a:pt x="11819" y="3773"/>
                  <a:pt x="11774" y="3780"/>
                  <a:pt x="11735" y="3771"/>
                </a:cubicBezTo>
                <a:cubicBezTo>
                  <a:pt x="11643" y="3751"/>
                  <a:pt x="11620" y="3877"/>
                  <a:pt x="11702" y="3909"/>
                </a:cubicBezTo>
                <a:moveTo>
                  <a:pt x="4745" y="828"/>
                </a:moveTo>
                <a:cubicBezTo>
                  <a:pt x="4948" y="880"/>
                  <a:pt x="5153" y="930"/>
                  <a:pt x="5359" y="963"/>
                </a:cubicBezTo>
                <a:cubicBezTo>
                  <a:pt x="5573" y="998"/>
                  <a:pt x="5788" y="1031"/>
                  <a:pt x="6003" y="1066"/>
                </a:cubicBezTo>
                <a:cubicBezTo>
                  <a:pt x="6217" y="1101"/>
                  <a:pt x="6431" y="1137"/>
                  <a:pt x="6645" y="1175"/>
                </a:cubicBezTo>
                <a:cubicBezTo>
                  <a:pt x="6748" y="1194"/>
                  <a:pt x="6850" y="1214"/>
                  <a:pt x="6953" y="1235"/>
                </a:cubicBezTo>
                <a:cubicBezTo>
                  <a:pt x="7064" y="1259"/>
                  <a:pt x="7171" y="1270"/>
                  <a:pt x="7281" y="1238"/>
                </a:cubicBezTo>
                <a:cubicBezTo>
                  <a:pt x="7326" y="1226"/>
                  <a:pt x="7340" y="1165"/>
                  <a:pt x="7307" y="1134"/>
                </a:cubicBezTo>
                <a:cubicBezTo>
                  <a:pt x="7155" y="993"/>
                  <a:pt x="6925" y="975"/>
                  <a:pt x="6729" y="935"/>
                </a:cubicBezTo>
                <a:cubicBezTo>
                  <a:pt x="6516" y="892"/>
                  <a:pt x="6303" y="852"/>
                  <a:pt x="6090" y="813"/>
                </a:cubicBezTo>
                <a:cubicBezTo>
                  <a:pt x="5663" y="734"/>
                  <a:pt x="5235" y="648"/>
                  <a:pt x="4811" y="553"/>
                </a:cubicBezTo>
                <a:cubicBezTo>
                  <a:pt x="4633" y="513"/>
                  <a:pt x="4568" y="783"/>
                  <a:pt x="4745" y="828"/>
                </a:cubicBezTo>
                <a:close/>
                <a:moveTo>
                  <a:pt x="4872" y="302"/>
                </a:moveTo>
                <a:cubicBezTo>
                  <a:pt x="5029" y="337"/>
                  <a:pt x="5207" y="404"/>
                  <a:pt x="5366" y="355"/>
                </a:cubicBezTo>
                <a:cubicBezTo>
                  <a:pt x="5423" y="337"/>
                  <a:pt x="5442" y="264"/>
                  <a:pt x="5399" y="221"/>
                </a:cubicBezTo>
                <a:cubicBezTo>
                  <a:pt x="5279" y="105"/>
                  <a:pt x="5090" y="84"/>
                  <a:pt x="4934" y="44"/>
                </a:cubicBezTo>
                <a:cubicBezTo>
                  <a:pt x="4768" y="1"/>
                  <a:pt x="4705" y="264"/>
                  <a:pt x="4872" y="302"/>
                </a:cubicBezTo>
                <a:close/>
                <a:moveTo>
                  <a:pt x="10290" y="1810"/>
                </a:moveTo>
                <a:cubicBezTo>
                  <a:pt x="10232" y="1797"/>
                  <a:pt x="10177" y="1782"/>
                  <a:pt x="10119" y="1779"/>
                </a:cubicBezTo>
                <a:cubicBezTo>
                  <a:pt x="10097" y="1778"/>
                  <a:pt x="10063" y="1788"/>
                  <a:pt x="10043" y="1796"/>
                </a:cubicBezTo>
                <a:cubicBezTo>
                  <a:pt x="10021" y="1805"/>
                  <a:pt x="9996" y="1809"/>
                  <a:pt x="9977" y="1824"/>
                </a:cubicBezTo>
                <a:cubicBezTo>
                  <a:pt x="9954" y="1842"/>
                  <a:pt x="9949" y="1864"/>
                  <a:pt x="9961" y="1891"/>
                </a:cubicBezTo>
                <a:cubicBezTo>
                  <a:pt x="9969" y="1908"/>
                  <a:pt x="9983" y="1914"/>
                  <a:pt x="9993" y="1928"/>
                </a:cubicBezTo>
                <a:cubicBezTo>
                  <a:pt x="10011" y="1952"/>
                  <a:pt x="10039" y="1982"/>
                  <a:pt x="10067" y="1995"/>
                </a:cubicBezTo>
                <a:cubicBezTo>
                  <a:pt x="10121" y="2019"/>
                  <a:pt x="10176" y="2032"/>
                  <a:pt x="10233" y="2046"/>
                </a:cubicBezTo>
                <a:cubicBezTo>
                  <a:pt x="10384" y="2081"/>
                  <a:pt x="10441" y="1847"/>
                  <a:pt x="10290" y="1810"/>
                </a:cubicBezTo>
                <a:moveTo>
                  <a:pt x="2363" y="11994"/>
                </a:moveTo>
                <a:cubicBezTo>
                  <a:pt x="2242" y="11999"/>
                  <a:pt x="2122" y="12007"/>
                  <a:pt x="2001" y="12014"/>
                </a:cubicBezTo>
                <a:cubicBezTo>
                  <a:pt x="1873" y="12022"/>
                  <a:pt x="1742" y="12063"/>
                  <a:pt x="1621" y="12102"/>
                </a:cubicBezTo>
                <a:cubicBezTo>
                  <a:pt x="1379" y="12181"/>
                  <a:pt x="1151" y="12310"/>
                  <a:pt x="950" y="12466"/>
                </a:cubicBezTo>
                <a:cubicBezTo>
                  <a:pt x="746" y="12624"/>
                  <a:pt x="571" y="12807"/>
                  <a:pt x="418" y="13016"/>
                </a:cubicBezTo>
                <a:cubicBezTo>
                  <a:pt x="345" y="13116"/>
                  <a:pt x="280" y="13224"/>
                  <a:pt x="221" y="13335"/>
                </a:cubicBezTo>
                <a:cubicBezTo>
                  <a:pt x="192" y="13391"/>
                  <a:pt x="166" y="13449"/>
                  <a:pt x="141" y="13507"/>
                </a:cubicBezTo>
                <a:cubicBezTo>
                  <a:pt x="125" y="13544"/>
                  <a:pt x="115" y="13578"/>
                  <a:pt x="109" y="13617"/>
                </a:cubicBezTo>
                <a:cubicBezTo>
                  <a:pt x="101" y="13664"/>
                  <a:pt x="119" y="13701"/>
                  <a:pt x="129" y="13732"/>
                </a:cubicBezTo>
                <a:cubicBezTo>
                  <a:pt x="149" y="13791"/>
                  <a:pt x="218" y="13820"/>
                  <a:pt x="273" y="13787"/>
                </a:cubicBezTo>
                <a:cubicBezTo>
                  <a:pt x="291" y="13776"/>
                  <a:pt x="319" y="13768"/>
                  <a:pt x="342" y="13745"/>
                </a:cubicBezTo>
                <a:cubicBezTo>
                  <a:pt x="365" y="13720"/>
                  <a:pt x="389" y="13683"/>
                  <a:pt x="402" y="13651"/>
                </a:cubicBezTo>
                <a:cubicBezTo>
                  <a:pt x="424" y="13599"/>
                  <a:pt x="448" y="13547"/>
                  <a:pt x="474" y="13497"/>
                </a:cubicBezTo>
                <a:cubicBezTo>
                  <a:pt x="528" y="13390"/>
                  <a:pt x="591" y="13289"/>
                  <a:pt x="659" y="13191"/>
                </a:cubicBezTo>
                <a:cubicBezTo>
                  <a:pt x="780" y="13021"/>
                  <a:pt x="945" y="12852"/>
                  <a:pt x="1108" y="12724"/>
                </a:cubicBezTo>
                <a:cubicBezTo>
                  <a:pt x="1292" y="12582"/>
                  <a:pt x="1491" y="12471"/>
                  <a:pt x="1701" y="12374"/>
                </a:cubicBezTo>
                <a:cubicBezTo>
                  <a:pt x="1805" y="12325"/>
                  <a:pt x="1915" y="12296"/>
                  <a:pt x="2022" y="12257"/>
                </a:cubicBezTo>
                <a:cubicBezTo>
                  <a:pt x="2076" y="12237"/>
                  <a:pt x="2129" y="12216"/>
                  <a:pt x="2183" y="12198"/>
                </a:cubicBezTo>
                <a:cubicBezTo>
                  <a:pt x="2241" y="12179"/>
                  <a:pt x="2308" y="12177"/>
                  <a:pt x="2369" y="12171"/>
                </a:cubicBezTo>
                <a:cubicBezTo>
                  <a:pt x="2481" y="12159"/>
                  <a:pt x="2478" y="11989"/>
                  <a:pt x="2363" y="11994"/>
                </a:cubicBezTo>
                <a:moveTo>
                  <a:pt x="386" y="12118"/>
                </a:moveTo>
                <a:cubicBezTo>
                  <a:pt x="307" y="12183"/>
                  <a:pt x="236" y="12253"/>
                  <a:pt x="169" y="12330"/>
                </a:cubicBezTo>
                <a:cubicBezTo>
                  <a:pt x="94" y="12414"/>
                  <a:pt x="0" y="12528"/>
                  <a:pt x="13" y="12648"/>
                </a:cubicBezTo>
                <a:cubicBezTo>
                  <a:pt x="20" y="12714"/>
                  <a:pt x="88" y="12785"/>
                  <a:pt x="161" y="12754"/>
                </a:cubicBezTo>
                <a:cubicBezTo>
                  <a:pt x="267" y="12708"/>
                  <a:pt x="322" y="12611"/>
                  <a:pt x="383" y="12517"/>
                </a:cubicBezTo>
                <a:cubicBezTo>
                  <a:pt x="435" y="12434"/>
                  <a:pt x="496" y="12358"/>
                  <a:pt x="562" y="12288"/>
                </a:cubicBezTo>
                <a:cubicBezTo>
                  <a:pt x="673" y="12169"/>
                  <a:pt x="504" y="12019"/>
                  <a:pt x="386" y="12118"/>
                </a:cubicBezTo>
                <a:close/>
                <a:moveTo>
                  <a:pt x="8473" y="16307"/>
                </a:moveTo>
                <a:cubicBezTo>
                  <a:pt x="8492" y="16274"/>
                  <a:pt x="8520" y="16245"/>
                  <a:pt x="8542" y="16214"/>
                </a:cubicBezTo>
                <a:cubicBezTo>
                  <a:pt x="8565" y="16181"/>
                  <a:pt x="8574" y="16139"/>
                  <a:pt x="8587" y="16101"/>
                </a:cubicBezTo>
                <a:cubicBezTo>
                  <a:pt x="8612" y="16031"/>
                  <a:pt x="8611" y="15943"/>
                  <a:pt x="8617" y="15869"/>
                </a:cubicBezTo>
                <a:cubicBezTo>
                  <a:pt x="8628" y="15724"/>
                  <a:pt x="8622" y="15579"/>
                  <a:pt x="8608" y="15434"/>
                </a:cubicBezTo>
                <a:cubicBezTo>
                  <a:pt x="8595" y="15288"/>
                  <a:pt x="8573" y="15144"/>
                  <a:pt x="8549" y="14999"/>
                </a:cubicBezTo>
                <a:cubicBezTo>
                  <a:pt x="8524" y="14838"/>
                  <a:pt x="8509" y="14684"/>
                  <a:pt x="8403" y="14554"/>
                </a:cubicBezTo>
                <a:cubicBezTo>
                  <a:pt x="8380" y="14526"/>
                  <a:pt x="8329" y="14537"/>
                  <a:pt x="8315" y="14567"/>
                </a:cubicBezTo>
                <a:cubicBezTo>
                  <a:pt x="8252" y="14705"/>
                  <a:pt x="8275" y="14841"/>
                  <a:pt x="8298" y="14985"/>
                </a:cubicBezTo>
                <a:cubicBezTo>
                  <a:pt x="8323" y="15130"/>
                  <a:pt x="8346" y="15275"/>
                  <a:pt x="8361" y="15421"/>
                </a:cubicBezTo>
                <a:cubicBezTo>
                  <a:pt x="8376" y="15558"/>
                  <a:pt x="8382" y="15695"/>
                  <a:pt x="8377" y="15833"/>
                </a:cubicBezTo>
                <a:cubicBezTo>
                  <a:pt x="8373" y="15908"/>
                  <a:pt x="8361" y="15981"/>
                  <a:pt x="8354" y="16055"/>
                </a:cubicBezTo>
                <a:cubicBezTo>
                  <a:pt x="8346" y="16134"/>
                  <a:pt x="8369" y="16205"/>
                  <a:pt x="8368" y="16281"/>
                </a:cubicBezTo>
                <a:cubicBezTo>
                  <a:pt x="8367" y="16339"/>
                  <a:pt x="8446" y="16353"/>
                  <a:pt x="8473" y="16307"/>
                </a:cubicBezTo>
                <a:close/>
                <a:moveTo>
                  <a:pt x="7981" y="13911"/>
                </a:moveTo>
                <a:cubicBezTo>
                  <a:pt x="7929" y="13897"/>
                  <a:pt x="7897" y="13867"/>
                  <a:pt x="7852" y="13840"/>
                </a:cubicBezTo>
                <a:cubicBezTo>
                  <a:pt x="7803" y="13809"/>
                  <a:pt x="7761" y="13789"/>
                  <a:pt x="7711" y="13778"/>
                </a:cubicBezTo>
                <a:cubicBezTo>
                  <a:pt x="7683" y="13772"/>
                  <a:pt x="7651" y="13789"/>
                  <a:pt x="7645" y="13818"/>
                </a:cubicBezTo>
                <a:cubicBezTo>
                  <a:pt x="7607" y="13993"/>
                  <a:pt x="7775" y="14107"/>
                  <a:pt x="7924" y="14148"/>
                </a:cubicBezTo>
                <a:cubicBezTo>
                  <a:pt x="8076" y="14191"/>
                  <a:pt x="8133" y="13950"/>
                  <a:pt x="7981" y="13911"/>
                </a:cubicBezTo>
                <a:close/>
                <a:moveTo>
                  <a:pt x="4222" y="1619"/>
                </a:moveTo>
                <a:cubicBezTo>
                  <a:pt x="4215" y="1590"/>
                  <a:pt x="4214" y="1559"/>
                  <a:pt x="4222" y="1528"/>
                </a:cubicBezTo>
                <a:cubicBezTo>
                  <a:pt x="4246" y="1427"/>
                  <a:pt x="4348" y="1365"/>
                  <a:pt x="4450" y="1389"/>
                </a:cubicBezTo>
                <a:lnTo>
                  <a:pt x="10479" y="2839"/>
                </a:lnTo>
                <a:cubicBezTo>
                  <a:pt x="10580" y="2864"/>
                  <a:pt x="10642" y="2966"/>
                  <a:pt x="10617" y="3067"/>
                </a:cubicBezTo>
                <a:cubicBezTo>
                  <a:pt x="10610" y="3099"/>
                  <a:pt x="10596" y="3127"/>
                  <a:pt x="10575" y="3149"/>
                </a:cubicBezTo>
                <a:cubicBezTo>
                  <a:pt x="10225" y="3593"/>
                  <a:pt x="9954" y="4057"/>
                  <a:pt x="9735" y="4536"/>
                </a:cubicBezTo>
                <a:cubicBezTo>
                  <a:pt x="9937" y="4381"/>
                  <a:pt x="10137" y="4259"/>
                  <a:pt x="10328" y="4176"/>
                </a:cubicBezTo>
                <a:cubicBezTo>
                  <a:pt x="10719" y="4005"/>
                  <a:pt x="11080" y="3989"/>
                  <a:pt x="11364" y="4161"/>
                </a:cubicBezTo>
                <a:cubicBezTo>
                  <a:pt x="11759" y="4400"/>
                  <a:pt x="11900" y="4945"/>
                  <a:pt x="11809" y="5634"/>
                </a:cubicBezTo>
                <a:cubicBezTo>
                  <a:pt x="11725" y="6272"/>
                  <a:pt x="11443" y="7046"/>
                  <a:pt x="10982" y="7808"/>
                </a:cubicBezTo>
                <a:cubicBezTo>
                  <a:pt x="10521" y="8568"/>
                  <a:pt x="9968" y="9177"/>
                  <a:pt x="9444" y="9547"/>
                </a:cubicBezTo>
                <a:cubicBezTo>
                  <a:pt x="8969" y="9882"/>
                  <a:pt x="8508" y="10028"/>
                  <a:pt x="8139" y="9929"/>
                </a:cubicBezTo>
                <a:cubicBezTo>
                  <a:pt x="7962" y="10304"/>
                  <a:pt x="7692" y="10615"/>
                  <a:pt x="7362" y="10815"/>
                </a:cubicBezTo>
                <a:cubicBezTo>
                  <a:pt x="6992" y="11042"/>
                  <a:pt x="6550" y="11131"/>
                  <a:pt x="6087" y="11020"/>
                </a:cubicBezTo>
                <a:lnTo>
                  <a:pt x="5961" y="10989"/>
                </a:lnTo>
                <a:lnTo>
                  <a:pt x="5382" y="13394"/>
                </a:lnTo>
                <a:lnTo>
                  <a:pt x="6584" y="13683"/>
                </a:lnTo>
                <a:cubicBezTo>
                  <a:pt x="7105" y="13808"/>
                  <a:pt x="7527" y="14135"/>
                  <a:pt x="7788" y="14560"/>
                </a:cubicBezTo>
                <a:cubicBezTo>
                  <a:pt x="8048" y="14986"/>
                  <a:pt x="8147" y="15510"/>
                  <a:pt x="8022" y="16032"/>
                </a:cubicBezTo>
                <a:cubicBezTo>
                  <a:pt x="7997" y="16133"/>
                  <a:pt x="7895" y="16195"/>
                  <a:pt x="7794" y="16171"/>
                </a:cubicBezTo>
                <a:lnTo>
                  <a:pt x="853" y="14501"/>
                </a:lnTo>
                <a:cubicBezTo>
                  <a:pt x="752" y="14476"/>
                  <a:pt x="690" y="14374"/>
                  <a:pt x="713" y="14273"/>
                </a:cubicBezTo>
                <a:cubicBezTo>
                  <a:pt x="839" y="13753"/>
                  <a:pt x="1166" y="13331"/>
                  <a:pt x="1591" y="13070"/>
                </a:cubicBezTo>
                <a:cubicBezTo>
                  <a:pt x="2017" y="12810"/>
                  <a:pt x="2542" y="12710"/>
                  <a:pt x="3062" y="12835"/>
                </a:cubicBezTo>
                <a:lnTo>
                  <a:pt x="4031" y="13068"/>
                </a:lnTo>
                <a:lnTo>
                  <a:pt x="4609" y="10663"/>
                </a:lnTo>
                <a:cubicBezTo>
                  <a:pt x="4161" y="10548"/>
                  <a:pt x="3817" y="10271"/>
                  <a:pt x="3596" y="9909"/>
                </a:cubicBezTo>
                <a:cubicBezTo>
                  <a:pt x="3395" y="9581"/>
                  <a:pt x="3294" y="9180"/>
                  <a:pt x="3308" y="8766"/>
                </a:cubicBezTo>
                <a:cubicBezTo>
                  <a:pt x="2931" y="8689"/>
                  <a:pt x="2584" y="8349"/>
                  <a:pt x="2312" y="7830"/>
                </a:cubicBezTo>
                <a:cubicBezTo>
                  <a:pt x="2014" y="7263"/>
                  <a:pt x="1797" y="6469"/>
                  <a:pt x="1733" y="5583"/>
                </a:cubicBezTo>
                <a:cubicBezTo>
                  <a:pt x="1670" y="4695"/>
                  <a:pt x="1770" y="3876"/>
                  <a:pt x="1985" y="3271"/>
                </a:cubicBezTo>
                <a:cubicBezTo>
                  <a:pt x="2218" y="2616"/>
                  <a:pt x="2592" y="2194"/>
                  <a:pt x="3052" y="2161"/>
                </a:cubicBezTo>
                <a:cubicBezTo>
                  <a:pt x="3383" y="2137"/>
                  <a:pt x="3697" y="2315"/>
                  <a:pt x="3968" y="2645"/>
                </a:cubicBezTo>
                <a:cubicBezTo>
                  <a:pt x="4090" y="2795"/>
                  <a:pt x="4205" y="2977"/>
                  <a:pt x="4308" y="3186"/>
                </a:cubicBezTo>
                <a:cubicBezTo>
                  <a:pt x="4335" y="2667"/>
                  <a:pt x="4314" y="2145"/>
                  <a:pt x="4222" y="1619"/>
                </a:cubicBez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2"/>
          <p:cNvSpPr txBox="1">
            <a:spLocks noGrp="1"/>
          </p:cNvSpPr>
          <p:nvPr>
            <p:ph type="subTitle" idx="1"/>
          </p:nvPr>
        </p:nvSpPr>
        <p:spPr>
          <a:xfrm>
            <a:off x="1575350" y="1631450"/>
            <a:ext cx="2128200" cy="27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45" name="Google Shape;645;p42"/>
          <p:cNvSpPr txBox="1">
            <a:spLocks noGrp="1"/>
          </p:cNvSpPr>
          <p:nvPr>
            <p:ph type="subTitle" idx="2"/>
          </p:nvPr>
        </p:nvSpPr>
        <p:spPr>
          <a:xfrm>
            <a:off x="1575350" y="1911850"/>
            <a:ext cx="2128200" cy="54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46" name="Google Shape;646;p42"/>
          <p:cNvSpPr txBox="1">
            <a:spLocks noGrp="1"/>
          </p:cNvSpPr>
          <p:nvPr>
            <p:ph type="subTitle" idx="3"/>
          </p:nvPr>
        </p:nvSpPr>
        <p:spPr>
          <a:xfrm>
            <a:off x="1575350" y="2760475"/>
            <a:ext cx="2128200" cy="27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47" name="Google Shape;647;p42"/>
          <p:cNvSpPr txBox="1">
            <a:spLocks noGrp="1"/>
          </p:cNvSpPr>
          <p:nvPr>
            <p:ph type="subTitle" idx="4"/>
          </p:nvPr>
        </p:nvSpPr>
        <p:spPr>
          <a:xfrm>
            <a:off x="1575350" y="3040875"/>
            <a:ext cx="21282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48" name="Google Shape;648;p42"/>
          <p:cNvSpPr txBox="1">
            <a:spLocks noGrp="1"/>
          </p:cNvSpPr>
          <p:nvPr>
            <p:ph type="subTitle" idx="5"/>
          </p:nvPr>
        </p:nvSpPr>
        <p:spPr>
          <a:xfrm>
            <a:off x="1575350" y="3843910"/>
            <a:ext cx="2128200" cy="27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49" name="Google Shape;649;p42"/>
          <p:cNvSpPr txBox="1">
            <a:spLocks noGrp="1"/>
          </p:cNvSpPr>
          <p:nvPr>
            <p:ph type="subTitle" idx="6"/>
          </p:nvPr>
        </p:nvSpPr>
        <p:spPr>
          <a:xfrm>
            <a:off x="1575350" y="4123201"/>
            <a:ext cx="21282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50" name="Google Shape;650;p42"/>
          <p:cNvSpPr/>
          <p:nvPr/>
        </p:nvSpPr>
        <p:spPr>
          <a:xfrm rot="3789560">
            <a:off x="2437789" y="3370273"/>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2"/>
          <p:cNvSpPr/>
          <p:nvPr/>
        </p:nvSpPr>
        <p:spPr>
          <a:xfrm rot="3789560">
            <a:off x="2437789" y="2231923"/>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4_1">
    <p:bg>
      <p:bgPr>
        <a:solidFill>
          <a:schemeClr val="dk2"/>
        </a:solidFill>
        <a:effectLst/>
      </p:bgPr>
    </p:bg>
    <p:spTree>
      <p:nvGrpSpPr>
        <p:cNvPr id="1" name="Shape 652"/>
        <p:cNvGrpSpPr/>
        <p:nvPr/>
      </p:nvGrpSpPr>
      <p:grpSpPr>
        <a:xfrm>
          <a:off x="0" y="0"/>
          <a:ext cx="0" cy="0"/>
          <a:chOff x="0" y="0"/>
          <a:chExt cx="0" cy="0"/>
        </a:xfrm>
      </p:grpSpPr>
      <p:sp>
        <p:nvSpPr>
          <p:cNvPr id="653" name="Google Shape;653;p43"/>
          <p:cNvSpPr/>
          <p:nvPr/>
        </p:nvSpPr>
        <p:spPr>
          <a:xfrm rot="-5400000">
            <a:off x="7379050" y="3378542"/>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3"/>
          <p:cNvSpPr txBox="1">
            <a:spLocks noGrp="1"/>
          </p:cNvSpPr>
          <p:nvPr>
            <p:ph type="title"/>
          </p:nvPr>
        </p:nvSpPr>
        <p:spPr>
          <a:xfrm>
            <a:off x="713225" y="1901850"/>
            <a:ext cx="2507700" cy="1339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655" name="Google Shape;655;p43"/>
          <p:cNvSpPr txBox="1">
            <a:spLocks noGrp="1"/>
          </p:cNvSpPr>
          <p:nvPr>
            <p:ph type="subTitle" idx="1"/>
          </p:nvPr>
        </p:nvSpPr>
        <p:spPr>
          <a:xfrm>
            <a:off x="3785849" y="1416475"/>
            <a:ext cx="2009100" cy="279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56" name="Google Shape;656;p43"/>
          <p:cNvSpPr txBox="1">
            <a:spLocks noGrp="1"/>
          </p:cNvSpPr>
          <p:nvPr>
            <p:ph type="subTitle" idx="2"/>
          </p:nvPr>
        </p:nvSpPr>
        <p:spPr>
          <a:xfrm>
            <a:off x="3785850" y="1696875"/>
            <a:ext cx="2009100" cy="5427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57" name="Google Shape;657;p43"/>
          <p:cNvSpPr txBox="1">
            <a:spLocks noGrp="1"/>
          </p:cNvSpPr>
          <p:nvPr>
            <p:ph type="subTitle" idx="3"/>
          </p:nvPr>
        </p:nvSpPr>
        <p:spPr>
          <a:xfrm>
            <a:off x="3785849" y="3183300"/>
            <a:ext cx="2009100" cy="27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58" name="Google Shape;658;p43"/>
          <p:cNvSpPr txBox="1">
            <a:spLocks noGrp="1"/>
          </p:cNvSpPr>
          <p:nvPr>
            <p:ph type="subTitle" idx="4"/>
          </p:nvPr>
        </p:nvSpPr>
        <p:spPr>
          <a:xfrm>
            <a:off x="3785850" y="3463700"/>
            <a:ext cx="2009100" cy="497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59" name="Google Shape;659;p43"/>
          <p:cNvSpPr txBox="1">
            <a:spLocks noGrp="1"/>
          </p:cNvSpPr>
          <p:nvPr>
            <p:ph type="subTitle" idx="5"/>
          </p:nvPr>
        </p:nvSpPr>
        <p:spPr>
          <a:xfrm>
            <a:off x="6373100" y="1416475"/>
            <a:ext cx="2009100" cy="27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60" name="Google Shape;660;p43"/>
          <p:cNvSpPr txBox="1">
            <a:spLocks noGrp="1"/>
          </p:cNvSpPr>
          <p:nvPr>
            <p:ph type="subTitle" idx="6"/>
          </p:nvPr>
        </p:nvSpPr>
        <p:spPr>
          <a:xfrm>
            <a:off x="6373100" y="1695775"/>
            <a:ext cx="2009100" cy="4971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61" name="Google Shape;661;p43"/>
          <p:cNvSpPr txBox="1">
            <a:spLocks noGrp="1"/>
          </p:cNvSpPr>
          <p:nvPr>
            <p:ph type="subTitle" idx="7"/>
          </p:nvPr>
        </p:nvSpPr>
        <p:spPr>
          <a:xfrm>
            <a:off x="6373100" y="3183299"/>
            <a:ext cx="2009100" cy="27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62" name="Google Shape;662;p43"/>
          <p:cNvSpPr txBox="1">
            <a:spLocks noGrp="1"/>
          </p:cNvSpPr>
          <p:nvPr>
            <p:ph type="subTitle" idx="8"/>
          </p:nvPr>
        </p:nvSpPr>
        <p:spPr>
          <a:xfrm>
            <a:off x="6373100" y="3463700"/>
            <a:ext cx="2009100" cy="497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grpSp>
        <p:nvGrpSpPr>
          <p:cNvPr id="663" name="Google Shape;663;p43"/>
          <p:cNvGrpSpPr/>
          <p:nvPr/>
        </p:nvGrpSpPr>
        <p:grpSpPr>
          <a:xfrm>
            <a:off x="420206" y="4263863"/>
            <a:ext cx="586042" cy="587322"/>
            <a:chOff x="4285350" y="261475"/>
            <a:chExt cx="664900" cy="666351"/>
          </a:xfrm>
        </p:grpSpPr>
        <p:sp>
          <p:nvSpPr>
            <p:cNvPr id="664" name="Google Shape;664;p43"/>
            <p:cNvSpPr/>
            <p:nvPr/>
          </p:nvSpPr>
          <p:spPr>
            <a:xfrm>
              <a:off x="4465068" y="261475"/>
              <a:ext cx="284193" cy="650071"/>
            </a:xfrm>
            <a:custGeom>
              <a:avLst/>
              <a:gdLst/>
              <a:ahLst/>
              <a:cxnLst/>
              <a:rect l="l" t="t" r="r" b="b"/>
              <a:pathLst>
                <a:path w="5076" h="11611" extrusionOk="0">
                  <a:moveTo>
                    <a:pt x="3122" y="10095"/>
                  </a:moveTo>
                  <a:cubicBezTo>
                    <a:pt x="2504" y="11074"/>
                    <a:pt x="1818" y="11610"/>
                    <a:pt x="1214" y="11470"/>
                  </a:cubicBezTo>
                  <a:cubicBezTo>
                    <a:pt x="611" y="11328"/>
                    <a:pt x="234" y="10543"/>
                    <a:pt x="115" y="9392"/>
                  </a:cubicBezTo>
                  <a:cubicBezTo>
                    <a:pt x="0" y="8297"/>
                    <a:pt x="109" y="6852"/>
                    <a:pt x="466" y="5321"/>
                  </a:cubicBezTo>
                  <a:cubicBezTo>
                    <a:pt x="824" y="3791"/>
                    <a:pt x="1367" y="2448"/>
                    <a:pt x="1954" y="1517"/>
                  </a:cubicBezTo>
                  <a:cubicBezTo>
                    <a:pt x="2573" y="537"/>
                    <a:pt x="3258" y="0"/>
                    <a:pt x="3861" y="142"/>
                  </a:cubicBezTo>
                  <a:cubicBezTo>
                    <a:pt x="4465" y="282"/>
                    <a:pt x="4841" y="1067"/>
                    <a:pt x="4961" y="2219"/>
                  </a:cubicBezTo>
                  <a:cubicBezTo>
                    <a:pt x="5076" y="3315"/>
                    <a:pt x="4968" y="4759"/>
                    <a:pt x="4610" y="6289"/>
                  </a:cubicBezTo>
                  <a:cubicBezTo>
                    <a:pt x="4253" y="7820"/>
                    <a:pt x="3709" y="9163"/>
                    <a:pt x="3122" y="10095"/>
                  </a:cubicBezTo>
                  <a:close/>
                  <a:moveTo>
                    <a:pt x="1293" y="11133"/>
                  </a:moveTo>
                  <a:cubicBezTo>
                    <a:pt x="1738" y="11237"/>
                    <a:pt x="2293" y="10761"/>
                    <a:pt x="2829" y="9911"/>
                  </a:cubicBezTo>
                  <a:cubicBezTo>
                    <a:pt x="3397" y="9012"/>
                    <a:pt x="3923" y="7707"/>
                    <a:pt x="4273" y="6211"/>
                  </a:cubicBezTo>
                  <a:cubicBezTo>
                    <a:pt x="4623" y="4715"/>
                    <a:pt x="4729" y="3311"/>
                    <a:pt x="4618" y="2255"/>
                  </a:cubicBezTo>
                  <a:cubicBezTo>
                    <a:pt x="4514" y="1254"/>
                    <a:pt x="4227" y="583"/>
                    <a:pt x="3783" y="479"/>
                  </a:cubicBezTo>
                  <a:cubicBezTo>
                    <a:pt x="3337" y="375"/>
                    <a:pt x="2783" y="850"/>
                    <a:pt x="2246" y="1700"/>
                  </a:cubicBezTo>
                  <a:cubicBezTo>
                    <a:pt x="1679" y="2599"/>
                    <a:pt x="1153" y="3904"/>
                    <a:pt x="804" y="5400"/>
                  </a:cubicBezTo>
                  <a:cubicBezTo>
                    <a:pt x="454" y="6896"/>
                    <a:pt x="347" y="8299"/>
                    <a:pt x="457" y="9356"/>
                  </a:cubicBezTo>
                  <a:cubicBezTo>
                    <a:pt x="562" y="10357"/>
                    <a:pt x="848" y="11029"/>
                    <a:pt x="1293" y="1113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3"/>
            <p:cNvSpPr/>
            <p:nvPr/>
          </p:nvSpPr>
          <p:spPr>
            <a:xfrm>
              <a:off x="4285350" y="436488"/>
              <a:ext cx="643856" cy="300037"/>
            </a:xfrm>
            <a:custGeom>
              <a:avLst/>
              <a:gdLst/>
              <a:ahLst/>
              <a:cxnLst/>
              <a:rect l="l" t="t" r="r" b="b"/>
              <a:pathLst>
                <a:path w="11500" h="5359" extrusionOk="0">
                  <a:moveTo>
                    <a:pt x="9865" y="2736"/>
                  </a:moveTo>
                  <a:cubicBezTo>
                    <a:pt x="10683" y="2151"/>
                    <a:pt x="11125" y="1570"/>
                    <a:pt x="10995" y="1132"/>
                  </a:cubicBezTo>
                  <a:lnTo>
                    <a:pt x="10995" y="1131"/>
                  </a:lnTo>
                  <a:cubicBezTo>
                    <a:pt x="10866" y="692"/>
                    <a:pt x="10181" y="444"/>
                    <a:pt x="9177" y="396"/>
                  </a:cubicBezTo>
                  <a:cubicBezTo>
                    <a:pt x="8116" y="348"/>
                    <a:pt x="6722" y="534"/>
                    <a:pt x="5247" y="969"/>
                  </a:cubicBezTo>
                  <a:lnTo>
                    <a:pt x="5240" y="972"/>
                  </a:lnTo>
                  <a:cubicBezTo>
                    <a:pt x="3765" y="1408"/>
                    <a:pt x="2493" y="2007"/>
                    <a:pt x="1629" y="2625"/>
                  </a:cubicBezTo>
                  <a:cubicBezTo>
                    <a:pt x="816" y="3205"/>
                    <a:pt x="376" y="3783"/>
                    <a:pt x="498" y="4220"/>
                  </a:cubicBezTo>
                  <a:lnTo>
                    <a:pt x="501" y="4227"/>
                  </a:lnTo>
                  <a:lnTo>
                    <a:pt x="500" y="4227"/>
                  </a:lnTo>
                  <a:lnTo>
                    <a:pt x="500" y="4228"/>
                  </a:lnTo>
                  <a:cubicBezTo>
                    <a:pt x="630" y="4667"/>
                    <a:pt x="1316" y="4916"/>
                    <a:pt x="2320" y="4962"/>
                  </a:cubicBezTo>
                  <a:cubicBezTo>
                    <a:pt x="3381" y="5012"/>
                    <a:pt x="4775" y="4824"/>
                    <a:pt x="6251" y="4388"/>
                  </a:cubicBezTo>
                  <a:lnTo>
                    <a:pt x="6252" y="4388"/>
                  </a:lnTo>
                  <a:cubicBezTo>
                    <a:pt x="7729" y="3953"/>
                    <a:pt x="9001" y="3353"/>
                    <a:pt x="9865" y="2736"/>
                  </a:cubicBezTo>
                  <a:close/>
                  <a:moveTo>
                    <a:pt x="11327" y="1034"/>
                  </a:moveTo>
                  <a:lnTo>
                    <a:pt x="11328" y="1038"/>
                  </a:lnTo>
                  <a:cubicBezTo>
                    <a:pt x="11500" y="1634"/>
                    <a:pt x="11006" y="2345"/>
                    <a:pt x="10067" y="3016"/>
                  </a:cubicBezTo>
                  <a:cubicBezTo>
                    <a:pt x="9172" y="3655"/>
                    <a:pt x="7862" y="4273"/>
                    <a:pt x="6350" y="4719"/>
                  </a:cubicBezTo>
                  <a:lnTo>
                    <a:pt x="6348" y="4720"/>
                  </a:lnTo>
                  <a:cubicBezTo>
                    <a:pt x="4835" y="5166"/>
                    <a:pt x="3400" y="5359"/>
                    <a:pt x="2303" y="5307"/>
                  </a:cubicBezTo>
                  <a:cubicBezTo>
                    <a:pt x="1148" y="5253"/>
                    <a:pt x="346" y="4922"/>
                    <a:pt x="169" y="4326"/>
                  </a:cubicBezTo>
                  <a:lnTo>
                    <a:pt x="169" y="4326"/>
                  </a:lnTo>
                  <a:lnTo>
                    <a:pt x="169" y="4326"/>
                  </a:lnTo>
                  <a:cubicBezTo>
                    <a:pt x="167" y="4321"/>
                    <a:pt x="167" y="4317"/>
                    <a:pt x="166" y="4312"/>
                  </a:cubicBezTo>
                  <a:cubicBezTo>
                    <a:pt x="1" y="3719"/>
                    <a:pt x="494" y="3011"/>
                    <a:pt x="1427" y="2344"/>
                  </a:cubicBezTo>
                  <a:cubicBezTo>
                    <a:pt x="2322" y="1705"/>
                    <a:pt x="3630" y="1087"/>
                    <a:pt x="5143" y="640"/>
                  </a:cubicBezTo>
                  <a:lnTo>
                    <a:pt x="5150" y="638"/>
                  </a:lnTo>
                  <a:cubicBezTo>
                    <a:pt x="6662" y="192"/>
                    <a:pt x="8096" y="1"/>
                    <a:pt x="9194" y="52"/>
                  </a:cubicBezTo>
                  <a:cubicBezTo>
                    <a:pt x="10348" y="106"/>
                    <a:pt x="11151" y="438"/>
                    <a:pt x="11327" y="10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3"/>
            <p:cNvSpPr/>
            <p:nvPr/>
          </p:nvSpPr>
          <p:spPr>
            <a:xfrm>
              <a:off x="4352814" y="331066"/>
              <a:ext cx="508702" cy="510830"/>
            </a:xfrm>
            <a:custGeom>
              <a:avLst/>
              <a:gdLst/>
              <a:ahLst/>
              <a:cxnLst/>
              <a:rect l="l" t="t" r="r" b="b"/>
              <a:pathLst>
                <a:path w="9086" h="9124" extrusionOk="0">
                  <a:moveTo>
                    <a:pt x="6455" y="8212"/>
                  </a:moveTo>
                  <a:cubicBezTo>
                    <a:pt x="7356" y="8653"/>
                    <a:pt x="8076" y="8764"/>
                    <a:pt x="8400" y="8442"/>
                  </a:cubicBezTo>
                  <a:lnTo>
                    <a:pt x="8400" y="8442"/>
                  </a:lnTo>
                  <a:cubicBezTo>
                    <a:pt x="8725" y="8119"/>
                    <a:pt x="8618" y="7397"/>
                    <a:pt x="8181" y="6492"/>
                  </a:cubicBezTo>
                  <a:cubicBezTo>
                    <a:pt x="7720" y="5535"/>
                    <a:pt x="6891" y="4398"/>
                    <a:pt x="5806" y="3306"/>
                  </a:cubicBezTo>
                  <a:lnTo>
                    <a:pt x="5803" y="3303"/>
                  </a:lnTo>
                  <a:cubicBezTo>
                    <a:pt x="4717" y="2212"/>
                    <a:pt x="3586" y="1378"/>
                    <a:pt x="2631" y="913"/>
                  </a:cubicBezTo>
                  <a:cubicBezTo>
                    <a:pt x="1729" y="472"/>
                    <a:pt x="1010" y="360"/>
                    <a:pt x="685" y="683"/>
                  </a:cubicBezTo>
                  <a:lnTo>
                    <a:pt x="685" y="683"/>
                  </a:lnTo>
                  <a:cubicBezTo>
                    <a:pt x="360" y="1006"/>
                    <a:pt x="469" y="1728"/>
                    <a:pt x="905" y="2633"/>
                  </a:cubicBezTo>
                  <a:cubicBezTo>
                    <a:pt x="1366" y="3590"/>
                    <a:pt x="2194" y="4728"/>
                    <a:pt x="3279" y="5818"/>
                  </a:cubicBezTo>
                  <a:lnTo>
                    <a:pt x="3284" y="5823"/>
                  </a:lnTo>
                  <a:cubicBezTo>
                    <a:pt x="4368" y="6913"/>
                    <a:pt x="5501" y="7746"/>
                    <a:pt x="6455" y="8212"/>
                  </a:cubicBezTo>
                  <a:close/>
                  <a:moveTo>
                    <a:pt x="8640" y="8691"/>
                  </a:moveTo>
                  <a:cubicBezTo>
                    <a:pt x="8198" y="9124"/>
                    <a:pt x="7338" y="9029"/>
                    <a:pt x="6303" y="8522"/>
                  </a:cubicBezTo>
                  <a:cubicBezTo>
                    <a:pt x="5316" y="8040"/>
                    <a:pt x="4151" y="7184"/>
                    <a:pt x="3039" y="6066"/>
                  </a:cubicBezTo>
                  <a:lnTo>
                    <a:pt x="3035" y="6063"/>
                  </a:lnTo>
                  <a:cubicBezTo>
                    <a:pt x="1922" y="4944"/>
                    <a:pt x="1071" y="3773"/>
                    <a:pt x="594" y="2782"/>
                  </a:cubicBezTo>
                  <a:cubicBezTo>
                    <a:pt x="91" y="1741"/>
                    <a:pt x="1" y="877"/>
                    <a:pt x="441" y="439"/>
                  </a:cubicBezTo>
                  <a:lnTo>
                    <a:pt x="445" y="435"/>
                  </a:lnTo>
                  <a:cubicBezTo>
                    <a:pt x="888" y="1"/>
                    <a:pt x="1748" y="97"/>
                    <a:pt x="2783" y="602"/>
                  </a:cubicBezTo>
                  <a:cubicBezTo>
                    <a:pt x="3770" y="1084"/>
                    <a:pt x="4936" y="1941"/>
                    <a:pt x="6047" y="3058"/>
                  </a:cubicBezTo>
                  <a:lnTo>
                    <a:pt x="6051" y="3063"/>
                  </a:lnTo>
                  <a:cubicBezTo>
                    <a:pt x="7164" y="4181"/>
                    <a:pt x="8015" y="5352"/>
                    <a:pt x="8493" y="6342"/>
                  </a:cubicBezTo>
                  <a:cubicBezTo>
                    <a:pt x="8995" y="7385"/>
                    <a:pt x="9086" y="8248"/>
                    <a:pt x="8645" y="868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3"/>
            <p:cNvSpPr/>
            <p:nvPr/>
          </p:nvSpPr>
          <p:spPr>
            <a:xfrm>
              <a:off x="4343744" y="320933"/>
              <a:ext cx="527626" cy="527682"/>
            </a:xfrm>
            <a:custGeom>
              <a:avLst/>
              <a:gdLst/>
              <a:ahLst/>
              <a:cxnLst/>
              <a:rect l="l" t="t" r="r" b="b"/>
              <a:pathLst>
                <a:path w="9424" h="9425" extrusionOk="0">
                  <a:moveTo>
                    <a:pt x="7109" y="8572"/>
                  </a:moveTo>
                  <a:cubicBezTo>
                    <a:pt x="6120" y="9186"/>
                    <a:pt x="4897" y="9425"/>
                    <a:pt x="3677" y="9140"/>
                  </a:cubicBezTo>
                  <a:cubicBezTo>
                    <a:pt x="2458" y="8854"/>
                    <a:pt x="1468" y="8099"/>
                    <a:pt x="853" y="7110"/>
                  </a:cubicBezTo>
                  <a:cubicBezTo>
                    <a:pt x="239" y="6121"/>
                    <a:pt x="0" y="4898"/>
                    <a:pt x="285" y="3679"/>
                  </a:cubicBezTo>
                  <a:cubicBezTo>
                    <a:pt x="570" y="2460"/>
                    <a:pt x="1326" y="1469"/>
                    <a:pt x="2315" y="854"/>
                  </a:cubicBezTo>
                  <a:cubicBezTo>
                    <a:pt x="3304" y="239"/>
                    <a:pt x="4527" y="1"/>
                    <a:pt x="5746" y="286"/>
                  </a:cubicBezTo>
                  <a:cubicBezTo>
                    <a:pt x="6965" y="570"/>
                    <a:pt x="7956" y="1326"/>
                    <a:pt x="8571" y="2316"/>
                  </a:cubicBezTo>
                  <a:cubicBezTo>
                    <a:pt x="9186" y="3305"/>
                    <a:pt x="9424" y="4528"/>
                    <a:pt x="9139" y="5748"/>
                  </a:cubicBezTo>
                  <a:cubicBezTo>
                    <a:pt x="8854" y="6967"/>
                    <a:pt x="8099" y="7957"/>
                    <a:pt x="7109" y="8572"/>
                  </a:cubicBezTo>
                  <a:close/>
                  <a:moveTo>
                    <a:pt x="3756" y="8802"/>
                  </a:moveTo>
                  <a:cubicBezTo>
                    <a:pt x="4883" y="9066"/>
                    <a:pt x="6013" y="8846"/>
                    <a:pt x="6927" y="8277"/>
                  </a:cubicBezTo>
                  <a:cubicBezTo>
                    <a:pt x="7841" y="7710"/>
                    <a:pt x="8539" y="6795"/>
                    <a:pt x="8802" y="5668"/>
                  </a:cubicBezTo>
                  <a:cubicBezTo>
                    <a:pt x="9065" y="4543"/>
                    <a:pt x="8844" y="3413"/>
                    <a:pt x="8277" y="2499"/>
                  </a:cubicBezTo>
                  <a:cubicBezTo>
                    <a:pt x="7709" y="1585"/>
                    <a:pt x="6794" y="886"/>
                    <a:pt x="5668" y="623"/>
                  </a:cubicBezTo>
                  <a:cubicBezTo>
                    <a:pt x="4541" y="360"/>
                    <a:pt x="3412" y="581"/>
                    <a:pt x="2497" y="1148"/>
                  </a:cubicBezTo>
                  <a:cubicBezTo>
                    <a:pt x="1583" y="1716"/>
                    <a:pt x="886" y="2632"/>
                    <a:pt x="622" y="3757"/>
                  </a:cubicBezTo>
                  <a:cubicBezTo>
                    <a:pt x="359" y="4883"/>
                    <a:pt x="579" y="6013"/>
                    <a:pt x="1148" y="6927"/>
                  </a:cubicBezTo>
                  <a:cubicBezTo>
                    <a:pt x="1715" y="7842"/>
                    <a:pt x="2630" y="8539"/>
                    <a:pt x="3756" y="88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3"/>
            <p:cNvSpPr/>
            <p:nvPr/>
          </p:nvSpPr>
          <p:spPr>
            <a:xfrm>
              <a:off x="4889056" y="511230"/>
              <a:ext cx="61194" cy="90476"/>
            </a:xfrm>
            <a:custGeom>
              <a:avLst/>
              <a:gdLst/>
              <a:ahLst/>
              <a:cxnLst/>
              <a:rect l="l" t="t" r="r" b="b"/>
              <a:pathLst>
                <a:path w="1093" h="1616" extrusionOk="0">
                  <a:moveTo>
                    <a:pt x="974" y="80"/>
                  </a:moveTo>
                  <a:cubicBezTo>
                    <a:pt x="936" y="721"/>
                    <a:pt x="419" y="1087"/>
                    <a:pt x="30" y="1529"/>
                  </a:cubicBezTo>
                  <a:cubicBezTo>
                    <a:pt x="0" y="1562"/>
                    <a:pt x="40" y="1615"/>
                    <a:pt x="79" y="1590"/>
                  </a:cubicBezTo>
                  <a:cubicBezTo>
                    <a:pt x="587" y="1267"/>
                    <a:pt x="1063" y="697"/>
                    <a:pt x="1089" y="75"/>
                  </a:cubicBezTo>
                  <a:cubicBezTo>
                    <a:pt x="1092" y="0"/>
                    <a:pt x="978" y="6"/>
                    <a:pt x="974" y="8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3"/>
            <p:cNvSpPr/>
            <p:nvPr/>
          </p:nvSpPr>
          <p:spPr>
            <a:xfrm>
              <a:off x="4721264" y="263714"/>
              <a:ext cx="31969" cy="52404"/>
            </a:xfrm>
            <a:custGeom>
              <a:avLst/>
              <a:gdLst/>
              <a:ahLst/>
              <a:cxnLst/>
              <a:rect l="l" t="t" r="r" b="b"/>
              <a:pathLst>
                <a:path w="571" h="936" extrusionOk="0">
                  <a:moveTo>
                    <a:pt x="24" y="82"/>
                  </a:moveTo>
                  <a:cubicBezTo>
                    <a:pt x="126" y="200"/>
                    <a:pt x="230" y="314"/>
                    <a:pt x="309" y="451"/>
                  </a:cubicBezTo>
                  <a:cubicBezTo>
                    <a:pt x="351" y="523"/>
                    <a:pt x="379" y="600"/>
                    <a:pt x="403" y="680"/>
                  </a:cubicBezTo>
                  <a:cubicBezTo>
                    <a:pt x="424" y="750"/>
                    <a:pt x="417" y="828"/>
                    <a:pt x="447" y="895"/>
                  </a:cubicBezTo>
                  <a:cubicBezTo>
                    <a:pt x="458" y="920"/>
                    <a:pt x="501" y="936"/>
                    <a:pt x="514" y="902"/>
                  </a:cubicBezTo>
                  <a:cubicBezTo>
                    <a:pt x="571" y="757"/>
                    <a:pt x="478" y="560"/>
                    <a:pt x="412" y="431"/>
                  </a:cubicBezTo>
                  <a:cubicBezTo>
                    <a:pt x="330" y="275"/>
                    <a:pt x="208" y="127"/>
                    <a:pt x="65" y="26"/>
                  </a:cubicBezTo>
                  <a:cubicBezTo>
                    <a:pt x="30" y="0"/>
                    <a:pt x="0" y="54"/>
                    <a:pt x="24" y="8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3"/>
            <p:cNvSpPr/>
            <p:nvPr/>
          </p:nvSpPr>
          <p:spPr>
            <a:xfrm>
              <a:off x="4751665" y="329331"/>
              <a:ext cx="6271" cy="18196"/>
            </a:xfrm>
            <a:custGeom>
              <a:avLst/>
              <a:gdLst/>
              <a:ahLst/>
              <a:cxnLst/>
              <a:rect l="l" t="t" r="r" b="b"/>
              <a:pathLst>
                <a:path w="112" h="325" extrusionOk="0">
                  <a:moveTo>
                    <a:pt x="14" y="57"/>
                  </a:moveTo>
                  <a:cubicBezTo>
                    <a:pt x="4" y="102"/>
                    <a:pt x="1" y="149"/>
                    <a:pt x="1" y="195"/>
                  </a:cubicBezTo>
                  <a:cubicBezTo>
                    <a:pt x="2" y="239"/>
                    <a:pt x="1" y="290"/>
                    <a:pt x="41" y="316"/>
                  </a:cubicBezTo>
                  <a:cubicBezTo>
                    <a:pt x="52" y="324"/>
                    <a:pt x="66" y="320"/>
                    <a:pt x="75" y="311"/>
                  </a:cubicBezTo>
                  <a:cubicBezTo>
                    <a:pt x="104" y="284"/>
                    <a:pt x="97" y="244"/>
                    <a:pt x="94" y="208"/>
                  </a:cubicBezTo>
                  <a:cubicBezTo>
                    <a:pt x="90" y="163"/>
                    <a:pt x="91" y="120"/>
                    <a:pt x="100" y="77"/>
                  </a:cubicBezTo>
                  <a:cubicBezTo>
                    <a:pt x="111" y="21"/>
                    <a:pt x="26" y="0"/>
                    <a:pt x="14" y="5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3"/>
            <p:cNvSpPr/>
            <p:nvPr/>
          </p:nvSpPr>
          <p:spPr>
            <a:xfrm>
              <a:off x="4571835" y="266178"/>
              <a:ext cx="42103" cy="45070"/>
            </a:xfrm>
            <a:custGeom>
              <a:avLst/>
              <a:gdLst/>
              <a:ahLst/>
              <a:cxnLst/>
              <a:rect l="l" t="t" r="r" b="b"/>
              <a:pathLst>
                <a:path w="752" h="805" extrusionOk="0">
                  <a:moveTo>
                    <a:pt x="687" y="18"/>
                  </a:moveTo>
                  <a:cubicBezTo>
                    <a:pt x="533" y="100"/>
                    <a:pt x="397" y="203"/>
                    <a:pt x="274" y="328"/>
                  </a:cubicBezTo>
                  <a:cubicBezTo>
                    <a:pt x="167" y="438"/>
                    <a:pt x="24" y="600"/>
                    <a:pt x="4" y="758"/>
                  </a:cubicBezTo>
                  <a:cubicBezTo>
                    <a:pt x="0" y="787"/>
                    <a:pt x="31" y="804"/>
                    <a:pt x="54" y="784"/>
                  </a:cubicBezTo>
                  <a:cubicBezTo>
                    <a:pt x="162" y="689"/>
                    <a:pt x="233" y="541"/>
                    <a:pt x="323" y="428"/>
                  </a:cubicBezTo>
                  <a:cubicBezTo>
                    <a:pt x="434" y="288"/>
                    <a:pt x="567" y="162"/>
                    <a:pt x="719" y="68"/>
                  </a:cubicBezTo>
                  <a:cubicBezTo>
                    <a:pt x="751" y="48"/>
                    <a:pt x="721" y="0"/>
                    <a:pt x="687" y="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3"/>
            <p:cNvSpPr/>
            <p:nvPr/>
          </p:nvSpPr>
          <p:spPr>
            <a:xfrm>
              <a:off x="4491326" y="333809"/>
              <a:ext cx="17804" cy="11813"/>
            </a:xfrm>
            <a:custGeom>
              <a:avLst/>
              <a:gdLst/>
              <a:ahLst/>
              <a:cxnLst/>
              <a:rect l="l" t="t" r="r" b="b"/>
              <a:pathLst>
                <a:path w="318" h="211" extrusionOk="0">
                  <a:moveTo>
                    <a:pt x="107" y="177"/>
                  </a:moveTo>
                  <a:cubicBezTo>
                    <a:pt x="176" y="135"/>
                    <a:pt x="256" y="111"/>
                    <a:pt x="305" y="44"/>
                  </a:cubicBezTo>
                  <a:cubicBezTo>
                    <a:pt x="317" y="28"/>
                    <a:pt x="299" y="0"/>
                    <a:pt x="280" y="4"/>
                  </a:cubicBezTo>
                  <a:cubicBezTo>
                    <a:pt x="200" y="15"/>
                    <a:pt x="123" y="52"/>
                    <a:pt x="55" y="93"/>
                  </a:cubicBezTo>
                  <a:cubicBezTo>
                    <a:pt x="0" y="126"/>
                    <a:pt x="53" y="210"/>
                    <a:pt x="107" y="1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3"/>
            <p:cNvSpPr/>
            <p:nvPr/>
          </p:nvSpPr>
          <p:spPr>
            <a:xfrm>
              <a:off x="4406618" y="780189"/>
              <a:ext cx="20995" cy="18196"/>
            </a:xfrm>
            <a:custGeom>
              <a:avLst/>
              <a:gdLst/>
              <a:ahLst/>
              <a:cxnLst/>
              <a:rect l="l" t="t" r="r" b="b"/>
              <a:pathLst>
                <a:path w="375" h="325" extrusionOk="0">
                  <a:moveTo>
                    <a:pt x="28" y="80"/>
                  </a:moveTo>
                  <a:cubicBezTo>
                    <a:pt x="107" y="174"/>
                    <a:pt x="213" y="296"/>
                    <a:pt x="340" y="321"/>
                  </a:cubicBezTo>
                  <a:cubicBezTo>
                    <a:pt x="359" y="324"/>
                    <a:pt x="375" y="300"/>
                    <a:pt x="359" y="286"/>
                  </a:cubicBezTo>
                  <a:cubicBezTo>
                    <a:pt x="311" y="244"/>
                    <a:pt x="256" y="211"/>
                    <a:pt x="207" y="170"/>
                  </a:cubicBezTo>
                  <a:cubicBezTo>
                    <a:pt x="158" y="128"/>
                    <a:pt x="114" y="81"/>
                    <a:pt x="73" y="32"/>
                  </a:cubicBezTo>
                  <a:cubicBezTo>
                    <a:pt x="45" y="0"/>
                    <a:pt x="1" y="48"/>
                    <a:pt x="28" y="8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3"/>
            <p:cNvSpPr/>
            <p:nvPr/>
          </p:nvSpPr>
          <p:spPr>
            <a:xfrm>
              <a:off x="4454430" y="835671"/>
              <a:ext cx="56771" cy="87564"/>
            </a:xfrm>
            <a:custGeom>
              <a:avLst/>
              <a:gdLst/>
              <a:ahLst/>
              <a:cxnLst/>
              <a:rect l="l" t="t" r="r" b="b"/>
              <a:pathLst>
                <a:path w="1014" h="1564" extrusionOk="0">
                  <a:moveTo>
                    <a:pt x="307" y="1"/>
                  </a:moveTo>
                  <a:cubicBezTo>
                    <a:pt x="0" y="5"/>
                    <a:pt x="253" y="619"/>
                    <a:pt x="312" y="747"/>
                  </a:cubicBezTo>
                  <a:cubicBezTo>
                    <a:pt x="401" y="942"/>
                    <a:pt x="509" y="1129"/>
                    <a:pt x="638" y="1301"/>
                  </a:cubicBezTo>
                  <a:cubicBezTo>
                    <a:pt x="721" y="1412"/>
                    <a:pt x="825" y="1544"/>
                    <a:pt x="972" y="1561"/>
                  </a:cubicBezTo>
                  <a:cubicBezTo>
                    <a:pt x="993" y="1564"/>
                    <a:pt x="1014" y="1538"/>
                    <a:pt x="994" y="1521"/>
                  </a:cubicBezTo>
                  <a:cubicBezTo>
                    <a:pt x="768" y="1340"/>
                    <a:pt x="597" y="1057"/>
                    <a:pt x="466" y="804"/>
                  </a:cubicBezTo>
                  <a:cubicBezTo>
                    <a:pt x="363" y="606"/>
                    <a:pt x="165" y="225"/>
                    <a:pt x="308" y="3"/>
                  </a:cubicBezTo>
                  <a:cubicBezTo>
                    <a:pt x="308" y="2"/>
                    <a:pt x="308" y="1"/>
                    <a:pt x="3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3"/>
            <p:cNvSpPr/>
            <p:nvPr/>
          </p:nvSpPr>
          <p:spPr>
            <a:xfrm>
              <a:off x="4527941" y="921499"/>
              <a:ext cx="17972" cy="6327"/>
            </a:xfrm>
            <a:custGeom>
              <a:avLst/>
              <a:gdLst/>
              <a:ahLst/>
              <a:cxnLst/>
              <a:rect l="l" t="t" r="r" b="b"/>
              <a:pathLst>
                <a:path w="321" h="113" extrusionOk="0">
                  <a:moveTo>
                    <a:pt x="52" y="109"/>
                  </a:moveTo>
                  <a:cubicBezTo>
                    <a:pt x="134" y="100"/>
                    <a:pt x="239" y="100"/>
                    <a:pt x="304" y="42"/>
                  </a:cubicBezTo>
                  <a:cubicBezTo>
                    <a:pt x="321" y="27"/>
                    <a:pt x="304" y="2"/>
                    <a:pt x="286" y="1"/>
                  </a:cubicBezTo>
                  <a:cubicBezTo>
                    <a:pt x="246" y="0"/>
                    <a:pt x="209" y="11"/>
                    <a:pt x="170" y="19"/>
                  </a:cubicBezTo>
                  <a:cubicBezTo>
                    <a:pt x="130" y="27"/>
                    <a:pt x="89" y="29"/>
                    <a:pt x="48" y="33"/>
                  </a:cubicBezTo>
                  <a:cubicBezTo>
                    <a:pt x="0" y="37"/>
                    <a:pt x="3" y="113"/>
                    <a:pt x="52"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3"/>
            <p:cNvSpPr/>
            <p:nvPr/>
          </p:nvSpPr>
          <p:spPr>
            <a:xfrm>
              <a:off x="4721488" y="830185"/>
              <a:ext cx="77767" cy="32305"/>
            </a:xfrm>
            <a:custGeom>
              <a:avLst/>
              <a:gdLst/>
              <a:ahLst/>
              <a:cxnLst/>
              <a:rect l="l" t="t" r="r" b="b"/>
              <a:pathLst>
                <a:path w="1389" h="577" extrusionOk="0">
                  <a:moveTo>
                    <a:pt x="37" y="82"/>
                  </a:moveTo>
                  <a:cubicBezTo>
                    <a:pt x="216" y="232"/>
                    <a:pt x="449" y="348"/>
                    <a:pt x="666" y="429"/>
                  </a:cubicBezTo>
                  <a:cubicBezTo>
                    <a:pt x="877" y="507"/>
                    <a:pt x="1149" y="577"/>
                    <a:pt x="1363" y="475"/>
                  </a:cubicBezTo>
                  <a:cubicBezTo>
                    <a:pt x="1388" y="464"/>
                    <a:pt x="1371" y="432"/>
                    <a:pt x="1350" y="431"/>
                  </a:cubicBezTo>
                  <a:cubicBezTo>
                    <a:pt x="1234" y="423"/>
                    <a:pt x="1120" y="429"/>
                    <a:pt x="1004" y="413"/>
                  </a:cubicBezTo>
                  <a:cubicBezTo>
                    <a:pt x="888" y="398"/>
                    <a:pt x="774" y="361"/>
                    <a:pt x="664" y="319"/>
                  </a:cubicBezTo>
                  <a:cubicBezTo>
                    <a:pt x="458" y="240"/>
                    <a:pt x="281" y="112"/>
                    <a:pt x="83" y="19"/>
                  </a:cubicBezTo>
                  <a:cubicBezTo>
                    <a:pt x="44" y="0"/>
                    <a:pt x="1" y="53"/>
                    <a:pt x="37" y="8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3"/>
            <p:cNvSpPr/>
            <p:nvPr/>
          </p:nvSpPr>
          <p:spPr>
            <a:xfrm>
              <a:off x="4826351" y="835335"/>
              <a:ext cx="15229" cy="13101"/>
            </a:xfrm>
            <a:custGeom>
              <a:avLst/>
              <a:gdLst/>
              <a:ahLst/>
              <a:cxnLst/>
              <a:rect l="l" t="t" r="r" b="b"/>
              <a:pathLst>
                <a:path w="272" h="234" extrusionOk="0">
                  <a:moveTo>
                    <a:pt x="114" y="185"/>
                  </a:moveTo>
                  <a:cubicBezTo>
                    <a:pt x="154" y="136"/>
                    <a:pt x="208" y="102"/>
                    <a:pt x="251" y="57"/>
                  </a:cubicBezTo>
                  <a:cubicBezTo>
                    <a:pt x="271" y="36"/>
                    <a:pt x="250" y="1"/>
                    <a:pt x="222" y="10"/>
                  </a:cubicBezTo>
                  <a:cubicBezTo>
                    <a:pt x="158" y="30"/>
                    <a:pt x="90" y="68"/>
                    <a:pt x="43" y="119"/>
                  </a:cubicBezTo>
                  <a:cubicBezTo>
                    <a:pt x="1" y="165"/>
                    <a:pt x="74" y="233"/>
                    <a:pt x="114" y="18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3"/>
            <p:cNvSpPr/>
            <p:nvPr/>
          </p:nvSpPr>
          <p:spPr>
            <a:xfrm>
              <a:off x="4619592" y="859914"/>
              <a:ext cx="15900" cy="15676"/>
            </a:xfrm>
            <a:custGeom>
              <a:avLst/>
              <a:gdLst/>
              <a:ahLst/>
              <a:cxnLst/>
              <a:rect l="l" t="t" r="r" b="b"/>
              <a:pathLst>
                <a:path w="284" h="280" extrusionOk="0">
                  <a:moveTo>
                    <a:pt x="261" y="3"/>
                  </a:moveTo>
                  <a:cubicBezTo>
                    <a:pt x="199" y="12"/>
                    <a:pt x="155" y="54"/>
                    <a:pt x="109" y="96"/>
                  </a:cubicBezTo>
                  <a:cubicBezTo>
                    <a:pt x="68" y="135"/>
                    <a:pt x="16" y="179"/>
                    <a:pt x="4" y="238"/>
                  </a:cubicBezTo>
                  <a:cubicBezTo>
                    <a:pt x="0" y="256"/>
                    <a:pt x="15" y="280"/>
                    <a:pt x="36" y="276"/>
                  </a:cubicBezTo>
                  <a:cubicBezTo>
                    <a:pt x="93" y="267"/>
                    <a:pt x="137" y="224"/>
                    <a:pt x="176" y="183"/>
                  </a:cubicBezTo>
                  <a:cubicBezTo>
                    <a:pt x="219" y="136"/>
                    <a:pt x="268" y="90"/>
                    <a:pt x="281" y="26"/>
                  </a:cubicBezTo>
                  <a:cubicBezTo>
                    <a:pt x="283" y="15"/>
                    <a:pt x="274" y="0"/>
                    <a:pt x="261" y="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3"/>
            <p:cNvSpPr/>
            <p:nvPr/>
          </p:nvSpPr>
          <p:spPr>
            <a:xfrm>
              <a:off x="4854736" y="701472"/>
              <a:ext cx="17748" cy="35608"/>
            </a:xfrm>
            <a:custGeom>
              <a:avLst/>
              <a:gdLst/>
              <a:ahLst/>
              <a:cxnLst/>
              <a:rect l="l" t="t" r="r" b="b"/>
              <a:pathLst>
                <a:path w="317" h="636" extrusionOk="0">
                  <a:moveTo>
                    <a:pt x="24" y="91"/>
                  </a:moveTo>
                  <a:cubicBezTo>
                    <a:pt x="55" y="175"/>
                    <a:pt x="88" y="259"/>
                    <a:pt x="113" y="345"/>
                  </a:cubicBezTo>
                  <a:cubicBezTo>
                    <a:pt x="136" y="433"/>
                    <a:pt x="128" y="522"/>
                    <a:pt x="151" y="609"/>
                  </a:cubicBezTo>
                  <a:cubicBezTo>
                    <a:pt x="156" y="626"/>
                    <a:pt x="183" y="635"/>
                    <a:pt x="195" y="619"/>
                  </a:cubicBezTo>
                  <a:cubicBezTo>
                    <a:pt x="316" y="459"/>
                    <a:pt x="185" y="221"/>
                    <a:pt x="121" y="61"/>
                  </a:cubicBezTo>
                  <a:cubicBezTo>
                    <a:pt x="98" y="0"/>
                    <a:pt x="1" y="28"/>
                    <a:pt x="24" y="9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3"/>
            <p:cNvSpPr/>
            <p:nvPr/>
          </p:nvSpPr>
          <p:spPr>
            <a:xfrm>
              <a:off x="4752224" y="467505"/>
              <a:ext cx="11086" cy="40647"/>
            </a:xfrm>
            <a:custGeom>
              <a:avLst/>
              <a:gdLst/>
              <a:ahLst/>
              <a:cxnLst/>
              <a:rect l="l" t="t" r="r" b="b"/>
              <a:pathLst>
                <a:path w="198" h="726" extrusionOk="0">
                  <a:moveTo>
                    <a:pt x="10" y="60"/>
                  </a:moveTo>
                  <a:cubicBezTo>
                    <a:pt x="9" y="171"/>
                    <a:pt x="24" y="282"/>
                    <a:pt x="26" y="393"/>
                  </a:cubicBezTo>
                  <a:cubicBezTo>
                    <a:pt x="30" y="493"/>
                    <a:pt x="0" y="597"/>
                    <a:pt x="24" y="696"/>
                  </a:cubicBezTo>
                  <a:cubicBezTo>
                    <a:pt x="29" y="716"/>
                    <a:pt x="61" y="725"/>
                    <a:pt x="75" y="707"/>
                  </a:cubicBezTo>
                  <a:cubicBezTo>
                    <a:pt x="197" y="546"/>
                    <a:pt x="136" y="228"/>
                    <a:pt x="87" y="46"/>
                  </a:cubicBezTo>
                  <a:cubicBezTo>
                    <a:pt x="75" y="1"/>
                    <a:pt x="10" y="15"/>
                    <a:pt x="10" y="6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3"/>
            <p:cNvSpPr/>
            <p:nvPr/>
          </p:nvSpPr>
          <p:spPr>
            <a:xfrm>
              <a:off x="4751553" y="525507"/>
              <a:ext cx="8062" cy="18252"/>
            </a:xfrm>
            <a:custGeom>
              <a:avLst/>
              <a:gdLst/>
              <a:ahLst/>
              <a:cxnLst/>
              <a:rect l="l" t="t" r="r" b="b"/>
              <a:pathLst>
                <a:path w="144" h="326" extrusionOk="0">
                  <a:moveTo>
                    <a:pt x="58" y="50"/>
                  </a:moveTo>
                  <a:cubicBezTo>
                    <a:pt x="48" y="89"/>
                    <a:pt x="39" y="128"/>
                    <a:pt x="30" y="168"/>
                  </a:cubicBezTo>
                  <a:cubicBezTo>
                    <a:pt x="19" y="210"/>
                    <a:pt x="1" y="260"/>
                    <a:pt x="17" y="304"/>
                  </a:cubicBezTo>
                  <a:cubicBezTo>
                    <a:pt x="23" y="321"/>
                    <a:pt x="44" y="326"/>
                    <a:pt x="58" y="314"/>
                  </a:cubicBezTo>
                  <a:cubicBezTo>
                    <a:pt x="87" y="285"/>
                    <a:pt x="92" y="240"/>
                    <a:pt x="102" y="201"/>
                  </a:cubicBezTo>
                  <a:cubicBezTo>
                    <a:pt x="113" y="156"/>
                    <a:pt x="122" y="112"/>
                    <a:pt x="133" y="67"/>
                  </a:cubicBezTo>
                  <a:cubicBezTo>
                    <a:pt x="144" y="18"/>
                    <a:pt x="69" y="1"/>
                    <a:pt x="58" y="5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3"/>
            <p:cNvSpPr/>
            <p:nvPr/>
          </p:nvSpPr>
          <p:spPr>
            <a:xfrm>
              <a:off x="4810507" y="494882"/>
              <a:ext cx="17692" cy="64106"/>
            </a:xfrm>
            <a:custGeom>
              <a:avLst/>
              <a:gdLst/>
              <a:ahLst/>
              <a:cxnLst/>
              <a:rect l="l" t="t" r="r" b="b"/>
              <a:pathLst>
                <a:path w="316" h="1145" extrusionOk="0">
                  <a:moveTo>
                    <a:pt x="12" y="43"/>
                  </a:moveTo>
                  <a:cubicBezTo>
                    <a:pt x="106" y="225"/>
                    <a:pt x="155" y="433"/>
                    <a:pt x="185" y="634"/>
                  </a:cubicBezTo>
                  <a:cubicBezTo>
                    <a:pt x="199" y="726"/>
                    <a:pt x="203" y="821"/>
                    <a:pt x="208" y="915"/>
                  </a:cubicBezTo>
                  <a:cubicBezTo>
                    <a:pt x="211" y="989"/>
                    <a:pt x="200" y="1059"/>
                    <a:pt x="232" y="1127"/>
                  </a:cubicBezTo>
                  <a:cubicBezTo>
                    <a:pt x="240" y="1144"/>
                    <a:pt x="266" y="1141"/>
                    <a:pt x="274" y="1126"/>
                  </a:cubicBezTo>
                  <a:cubicBezTo>
                    <a:pt x="316" y="1049"/>
                    <a:pt x="299" y="956"/>
                    <a:pt x="295" y="871"/>
                  </a:cubicBezTo>
                  <a:cubicBezTo>
                    <a:pt x="290" y="773"/>
                    <a:pt x="274" y="676"/>
                    <a:pt x="257" y="580"/>
                  </a:cubicBezTo>
                  <a:cubicBezTo>
                    <a:pt x="221" y="379"/>
                    <a:pt x="146" y="200"/>
                    <a:pt x="45" y="23"/>
                  </a:cubicBezTo>
                  <a:cubicBezTo>
                    <a:pt x="33" y="0"/>
                    <a:pt x="1" y="21"/>
                    <a:pt x="12" y="4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3"/>
            <p:cNvSpPr/>
            <p:nvPr/>
          </p:nvSpPr>
          <p:spPr>
            <a:xfrm>
              <a:off x="4720368" y="704775"/>
              <a:ext cx="67241" cy="49661"/>
            </a:xfrm>
            <a:custGeom>
              <a:avLst/>
              <a:gdLst/>
              <a:ahLst/>
              <a:cxnLst/>
              <a:rect l="l" t="t" r="r" b="b"/>
              <a:pathLst>
                <a:path w="1201" h="887" extrusionOk="0">
                  <a:moveTo>
                    <a:pt x="1194" y="11"/>
                  </a:moveTo>
                  <a:cubicBezTo>
                    <a:pt x="1122" y="1"/>
                    <a:pt x="1077" y="81"/>
                    <a:pt x="1038" y="131"/>
                  </a:cubicBezTo>
                  <a:cubicBezTo>
                    <a:pt x="945" y="248"/>
                    <a:pt x="823" y="355"/>
                    <a:pt x="705" y="446"/>
                  </a:cubicBezTo>
                  <a:cubicBezTo>
                    <a:pt x="598" y="529"/>
                    <a:pt x="479" y="595"/>
                    <a:pt x="359" y="656"/>
                  </a:cubicBezTo>
                  <a:cubicBezTo>
                    <a:pt x="247" y="711"/>
                    <a:pt x="115" y="748"/>
                    <a:pt x="22" y="833"/>
                  </a:cubicBezTo>
                  <a:cubicBezTo>
                    <a:pt x="1" y="852"/>
                    <a:pt x="20" y="886"/>
                    <a:pt x="45" y="885"/>
                  </a:cubicBezTo>
                  <a:cubicBezTo>
                    <a:pt x="165" y="883"/>
                    <a:pt x="279" y="819"/>
                    <a:pt x="385" y="767"/>
                  </a:cubicBezTo>
                  <a:cubicBezTo>
                    <a:pt x="506" y="707"/>
                    <a:pt x="621" y="636"/>
                    <a:pt x="729" y="555"/>
                  </a:cubicBezTo>
                  <a:cubicBezTo>
                    <a:pt x="837" y="475"/>
                    <a:pt x="934" y="381"/>
                    <a:pt x="1022" y="278"/>
                  </a:cubicBezTo>
                  <a:cubicBezTo>
                    <a:pt x="1085" y="207"/>
                    <a:pt x="1187" y="121"/>
                    <a:pt x="1200" y="21"/>
                  </a:cubicBezTo>
                  <a:cubicBezTo>
                    <a:pt x="1200" y="16"/>
                    <a:pt x="1199" y="12"/>
                    <a:pt x="1194"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3"/>
            <p:cNvSpPr/>
            <p:nvPr/>
          </p:nvSpPr>
          <p:spPr>
            <a:xfrm>
              <a:off x="4530572" y="792506"/>
              <a:ext cx="63826" cy="13213"/>
            </a:xfrm>
            <a:custGeom>
              <a:avLst/>
              <a:gdLst/>
              <a:ahLst/>
              <a:cxnLst/>
              <a:rect l="l" t="t" r="r" b="b"/>
              <a:pathLst>
                <a:path w="1140" h="236" extrusionOk="0">
                  <a:moveTo>
                    <a:pt x="1134" y="225"/>
                  </a:moveTo>
                  <a:cubicBezTo>
                    <a:pt x="970" y="152"/>
                    <a:pt x="794" y="155"/>
                    <a:pt x="618" y="136"/>
                  </a:cubicBezTo>
                  <a:cubicBezTo>
                    <a:pt x="413" y="115"/>
                    <a:pt x="226" y="80"/>
                    <a:pt x="34" y="7"/>
                  </a:cubicBezTo>
                  <a:cubicBezTo>
                    <a:pt x="17" y="0"/>
                    <a:pt x="0" y="19"/>
                    <a:pt x="14" y="33"/>
                  </a:cubicBezTo>
                  <a:cubicBezTo>
                    <a:pt x="143" y="164"/>
                    <a:pt x="312" y="192"/>
                    <a:pt x="488" y="206"/>
                  </a:cubicBezTo>
                  <a:cubicBezTo>
                    <a:pt x="702" y="223"/>
                    <a:pt x="915" y="207"/>
                    <a:pt x="1130" y="235"/>
                  </a:cubicBezTo>
                  <a:cubicBezTo>
                    <a:pt x="1135" y="235"/>
                    <a:pt x="1140" y="227"/>
                    <a:pt x="1134" y="22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3"/>
            <p:cNvSpPr/>
            <p:nvPr/>
          </p:nvSpPr>
          <p:spPr>
            <a:xfrm>
              <a:off x="4614889" y="651644"/>
              <a:ext cx="44006" cy="19596"/>
            </a:xfrm>
            <a:custGeom>
              <a:avLst/>
              <a:gdLst/>
              <a:ahLst/>
              <a:cxnLst/>
              <a:rect l="l" t="t" r="r" b="b"/>
              <a:pathLst>
                <a:path w="786" h="350" extrusionOk="0">
                  <a:moveTo>
                    <a:pt x="717" y="17"/>
                  </a:moveTo>
                  <a:cubicBezTo>
                    <a:pt x="501" y="121"/>
                    <a:pt x="264" y="174"/>
                    <a:pt x="38" y="249"/>
                  </a:cubicBezTo>
                  <a:cubicBezTo>
                    <a:pt x="5" y="260"/>
                    <a:pt x="1" y="319"/>
                    <a:pt x="41" y="323"/>
                  </a:cubicBezTo>
                  <a:cubicBezTo>
                    <a:pt x="310" y="350"/>
                    <a:pt x="529" y="199"/>
                    <a:pt x="750" y="70"/>
                  </a:cubicBezTo>
                  <a:cubicBezTo>
                    <a:pt x="785" y="50"/>
                    <a:pt x="752" y="1"/>
                    <a:pt x="717" y="1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3"/>
            <p:cNvSpPr/>
            <p:nvPr/>
          </p:nvSpPr>
          <p:spPr>
            <a:xfrm>
              <a:off x="4512601" y="526850"/>
              <a:ext cx="18756" cy="60243"/>
            </a:xfrm>
            <a:custGeom>
              <a:avLst/>
              <a:gdLst/>
              <a:ahLst/>
              <a:cxnLst/>
              <a:rect l="l" t="t" r="r" b="b"/>
              <a:pathLst>
                <a:path w="335" h="1076" extrusionOk="0">
                  <a:moveTo>
                    <a:pt x="274" y="25"/>
                  </a:moveTo>
                  <a:cubicBezTo>
                    <a:pt x="173" y="180"/>
                    <a:pt x="119" y="357"/>
                    <a:pt x="77" y="535"/>
                  </a:cubicBezTo>
                  <a:cubicBezTo>
                    <a:pt x="39" y="696"/>
                    <a:pt x="1" y="881"/>
                    <a:pt x="36" y="1046"/>
                  </a:cubicBezTo>
                  <a:cubicBezTo>
                    <a:pt x="41" y="1070"/>
                    <a:pt x="81" y="1075"/>
                    <a:pt x="90" y="1052"/>
                  </a:cubicBezTo>
                  <a:cubicBezTo>
                    <a:pt x="150" y="897"/>
                    <a:pt x="157" y="723"/>
                    <a:pt x="187" y="561"/>
                  </a:cubicBezTo>
                  <a:cubicBezTo>
                    <a:pt x="219" y="386"/>
                    <a:pt x="270" y="214"/>
                    <a:pt x="324" y="44"/>
                  </a:cubicBezTo>
                  <a:cubicBezTo>
                    <a:pt x="334" y="14"/>
                    <a:pt x="290" y="1"/>
                    <a:pt x="274" y="2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3"/>
            <p:cNvSpPr/>
            <p:nvPr/>
          </p:nvSpPr>
          <p:spPr>
            <a:xfrm>
              <a:off x="4448776" y="404016"/>
              <a:ext cx="31521" cy="23291"/>
            </a:xfrm>
            <a:custGeom>
              <a:avLst/>
              <a:gdLst/>
              <a:ahLst/>
              <a:cxnLst/>
              <a:rect l="l" t="t" r="r" b="b"/>
              <a:pathLst>
                <a:path w="563" h="416" extrusionOk="0">
                  <a:moveTo>
                    <a:pt x="513" y="11"/>
                  </a:moveTo>
                  <a:cubicBezTo>
                    <a:pt x="331" y="79"/>
                    <a:pt x="110" y="180"/>
                    <a:pt x="15" y="361"/>
                  </a:cubicBezTo>
                  <a:cubicBezTo>
                    <a:pt x="1" y="387"/>
                    <a:pt x="30" y="415"/>
                    <a:pt x="56" y="399"/>
                  </a:cubicBezTo>
                  <a:cubicBezTo>
                    <a:pt x="134" y="352"/>
                    <a:pt x="198" y="283"/>
                    <a:pt x="270" y="226"/>
                  </a:cubicBezTo>
                  <a:cubicBezTo>
                    <a:pt x="352" y="162"/>
                    <a:pt x="441" y="103"/>
                    <a:pt x="535" y="58"/>
                  </a:cubicBezTo>
                  <a:cubicBezTo>
                    <a:pt x="562" y="45"/>
                    <a:pt x="541" y="0"/>
                    <a:pt x="513"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3"/>
            <p:cNvSpPr/>
            <p:nvPr/>
          </p:nvSpPr>
          <p:spPr>
            <a:xfrm>
              <a:off x="4424141" y="436544"/>
              <a:ext cx="13325" cy="13885"/>
            </a:xfrm>
            <a:custGeom>
              <a:avLst/>
              <a:gdLst/>
              <a:ahLst/>
              <a:cxnLst/>
              <a:rect l="l" t="t" r="r" b="b"/>
              <a:pathLst>
                <a:path w="238" h="248" extrusionOk="0">
                  <a:moveTo>
                    <a:pt x="140" y="33"/>
                  </a:moveTo>
                  <a:cubicBezTo>
                    <a:pt x="105" y="56"/>
                    <a:pt x="76" y="86"/>
                    <a:pt x="49" y="118"/>
                  </a:cubicBezTo>
                  <a:cubicBezTo>
                    <a:pt x="26" y="145"/>
                    <a:pt x="1" y="180"/>
                    <a:pt x="1" y="216"/>
                  </a:cubicBezTo>
                  <a:cubicBezTo>
                    <a:pt x="1" y="237"/>
                    <a:pt x="21" y="247"/>
                    <a:pt x="39" y="244"/>
                  </a:cubicBezTo>
                  <a:cubicBezTo>
                    <a:pt x="68" y="238"/>
                    <a:pt x="92" y="211"/>
                    <a:pt x="109" y="189"/>
                  </a:cubicBezTo>
                  <a:cubicBezTo>
                    <a:pt x="132" y="160"/>
                    <a:pt x="157" y="131"/>
                    <a:pt x="188" y="110"/>
                  </a:cubicBezTo>
                  <a:cubicBezTo>
                    <a:pt x="237" y="78"/>
                    <a:pt x="190" y="1"/>
                    <a:pt x="140" y="3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3"/>
            <p:cNvSpPr/>
            <p:nvPr/>
          </p:nvSpPr>
          <p:spPr>
            <a:xfrm>
              <a:off x="4624742" y="358052"/>
              <a:ext cx="44174" cy="16460"/>
            </a:xfrm>
            <a:custGeom>
              <a:avLst/>
              <a:gdLst/>
              <a:ahLst/>
              <a:cxnLst/>
              <a:rect l="l" t="t" r="r" b="b"/>
              <a:pathLst>
                <a:path w="789" h="294" extrusionOk="0">
                  <a:moveTo>
                    <a:pt x="2" y="75"/>
                  </a:moveTo>
                  <a:cubicBezTo>
                    <a:pt x="2" y="77"/>
                    <a:pt x="3" y="78"/>
                    <a:pt x="3" y="80"/>
                  </a:cubicBezTo>
                  <a:cubicBezTo>
                    <a:pt x="7" y="95"/>
                    <a:pt x="21" y="109"/>
                    <a:pt x="37" y="111"/>
                  </a:cubicBezTo>
                  <a:cubicBezTo>
                    <a:pt x="280" y="150"/>
                    <a:pt x="507" y="242"/>
                    <a:pt x="747" y="289"/>
                  </a:cubicBezTo>
                  <a:cubicBezTo>
                    <a:pt x="770" y="293"/>
                    <a:pt x="788" y="264"/>
                    <a:pt x="769" y="248"/>
                  </a:cubicBezTo>
                  <a:cubicBezTo>
                    <a:pt x="674" y="163"/>
                    <a:pt x="538" y="119"/>
                    <a:pt x="417" y="84"/>
                  </a:cubicBezTo>
                  <a:cubicBezTo>
                    <a:pt x="306" y="50"/>
                    <a:pt x="164" y="1"/>
                    <a:pt x="45" y="20"/>
                  </a:cubicBezTo>
                  <a:cubicBezTo>
                    <a:pt x="27" y="22"/>
                    <a:pt x="4" y="34"/>
                    <a:pt x="2" y="56"/>
                  </a:cubicBezTo>
                  <a:cubicBezTo>
                    <a:pt x="2" y="62"/>
                    <a:pt x="0" y="69"/>
                    <a:pt x="2" y="7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3"/>
            <p:cNvSpPr/>
            <p:nvPr/>
          </p:nvSpPr>
          <p:spPr>
            <a:xfrm>
              <a:off x="4678210" y="375687"/>
              <a:ext cx="12205" cy="6830"/>
            </a:xfrm>
            <a:custGeom>
              <a:avLst/>
              <a:gdLst/>
              <a:ahLst/>
              <a:cxnLst/>
              <a:rect l="l" t="t" r="r" b="b"/>
              <a:pathLst>
                <a:path w="218" h="122" extrusionOk="0">
                  <a:moveTo>
                    <a:pt x="61" y="112"/>
                  </a:moveTo>
                  <a:cubicBezTo>
                    <a:pt x="88" y="116"/>
                    <a:pt x="111" y="121"/>
                    <a:pt x="138" y="120"/>
                  </a:cubicBezTo>
                  <a:cubicBezTo>
                    <a:pt x="156" y="119"/>
                    <a:pt x="174" y="115"/>
                    <a:pt x="191" y="113"/>
                  </a:cubicBezTo>
                  <a:cubicBezTo>
                    <a:pt x="212" y="110"/>
                    <a:pt x="218" y="86"/>
                    <a:pt x="201" y="74"/>
                  </a:cubicBezTo>
                  <a:cubicBezTo>
                    <a:pt x="186" y="65"/>
                    <a:pt x="170" y="53"/>
                    <a:pt x="156" y="44"/>
                  </a:cubicBezTo>
                  <a:cubicBezTo>
                    <a:pt x="132" y="31"/>
                    <a:pt x="108" y="25"/>
                    <a:pt x="83" y="17"/>
                  </a:cubicBezTo>
                  <a:cubicBezTo>
                    <a:pt x="23" y="1"/>
                    <a:pt x="0" y="100"/>
                    <a:pt x="61" y="11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3"/>
            <p:cNvSpPr/>
            <p:nvPr/>
          </p:nvSpPr>
          <p:spPr>
            <a:xfrm>
              <a:off x="4550336" y="528698"/>
              <a:ext cx="103129" cy="109735"/>
            </a:xfrm>
            <a:custGeom>
              <a:avLst/>
              <a:gdLst/>
              <a:ahLst/>
              <a:cxnLst/>
              <a:rect l="l" t="t" r="r" b="b"/>
              <a:pathLst>
                <a:path w="1842" h="1960" extrusionOk="0">
                  <a:moveTo>
                    <a:pt x="1311" y="194"/>
                  </a:moveTo>
                  <a:cubicBezTo>
                    <a:pt x="638" y="1"/>
                    <a:pt x="0" y="1036"/>
                    <a:pt x="364" y="1591"/>
                  </a:cubicBezTo>
                  <a:cubicBezTo>
                    <a:pt x="534" y="1850"/>
                    <a:pt x="927" y="1959"/>
                    <a:pt x="1214" y="1860"/>
                  </a:cubicBezTo>
                  <a:cubicBezTo>
                    <a:pt x="1481" y="1769"/>
                    <a:pt x="1649" y="1514"/>
                    <a:pt x="1736" y="1258"/>
                  </a:cubicBezTo>
                  <a:cubicBezTo>
                    <a:pt x="1833" y="976"/>
                    <a:pt x="1842" y="627"/>
                    <a:pt x="1685" y="364"/>
                  </a:cubicBezTo>
                  <a:cubicBezTo>
                    <a:pt x="1519" y="84"/>
                    <a:pt x="1153" y="36"/>
                    <a:pt x="887" y="205"/>
                  </a:cubicBezTo>
                  <a:cubicBezTo>
                    <a:pt x="865" y="219"/>
                    <a:pt x="874" y="259"/>
                    <a:pt x="903" y="256"/>
                  </a:cubicBezTo>
                  <a:cubicBezTo>
                    <a:pt x="1181" y="219"/>
                    <a:pt x="1458" y="192"/>
                    <a:pt x="1604" y="484"/>
                  </a:cubicBezTo>
                  <a:cubicBezTo>
                    <a:pt x="1725" y="726"/>
                    <a:pt x="1684" y="1051"/>
                    <a:pt x="1586" y="1294"/>
                  </a:cubicBezTo>
                  <a:cubicBezTo>
                    <a:pt x="1481" y="1549"/>
                    <a:pt x="1274" y="1771"/>
                    <a:pt x="982" y="1773"/>
                  </a:cubicBezTo>
                  <a:cubicBezTo>
                    <a:pt x="813" y="1775"/>
                    <a:pt x="626" y="1698"/>
                    <a:pt x="507" y="1579"/>
                  </a:cubicBezTo>
                  <a:cubicBezTo>
                    <a:pt x="377" y="1450"/>
                    <a:pt x="355" y="1253"/>
                    <a:pt x="381" y="1080"/>
                  </a:cubicBezTo>
                  <a:cubicBezTo>
                    <a:pt x="443" y="672"/>
                    <a:pt x="831" y="153"/>
                    <a:pt x="1298" y="250"/>
                  </a:cubicBezTo>
                  <a:cubicBezTo>
                    <a:pt x="1334" y="258"/>
                    <a:pt x="1346" y="204"/>
                    <a:pt x="1311" y="19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3"/>
            <p:cNvSpPr/>
            <p:nvPr/>
          </p:nvSpPr>
          <p:spPr>
            <a:xfrm>
              <a:off x="4613265" y="561002"/>
              <a:ext cx="14389" cy="40255"/>
            </a:xfrm>
            <a:custGeom>
              <a:avLst/>
              <a:gdLst/>
              <a:ahLst/>
              <a:cxnLst/>
              <a:rect l="l" t="t" r="r" b="b"/>
              <a:pathLst>
                <a:path w="257" h="719" extrusionOk="0">
                  <a:moveTo>
                    <a:pt x="114" y="6"/>
                  </a:moveTo>
                  <a:cubicBezTo>
                    <a:pt x="104" y="41"/>
                    <a:pt x="124" y="69"/>
                    <a:pt x="137" y="100"/>
                  </a:cubicBezTo>
                  <a:cubicBezTo>
                    <a:pt x="162" y="162"/>
                    <a:pt x="180" y="224"/>
                    <a:pt x="188" y="291"/>
                  </a:cubicBezTo>
                  <a:cubicBezTo>
                    <a:pt x="212" y="470"/>
                    <a:pt x="109" y="548"/>
                    <a:pt x="15" y="678"/>
                  </a:cubicBezTo>
                  <a:cubicBezTo>
                    <a:pt x="1" y="698"/>
                    <a:pt x="25" y="719"/>
                    <a:pt x="43" y="714"/>
                  </a:cubicBezTo>
                  <a:cubicBezTo>
                    <a:pt x="202" y="674"/>
                    <a:pt x="252" y="494"/>
                    <a:pt x="255" y="350"/>
                  </a:cubicBezTo>
                  <a:cubicBezTo>
                    <a:pt x="257" y="269"/>
                    <a:pt x="222" y="21"/>
                    <a:pt x="122" y="2"/>
                  </a:cubicBezTo>
                  <a:cubicBezTo>
                    <a:pt x="119" y="1"/>
                    <a:pt x="116" y="3"/>
                    <a:pt x="114" y="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3"/>
            <p:cNvSpPr/>
            <p:nvPr/>
          </p:nvSpPr>
          <p:spPr>
            <a:xfrm>
              <a:off x="4594621" y="601032"/>
              <a:ext cx="10414" cy="6607"/>
            </a:xfrm>
            <a:custGeom>
              <a:avLst/>
              <a:gdLst/>
              <a:ahLst/>
              <a:cxnLst/>
              <a:rect l="l" t="t" r="r" b="b"/>
              <a:pathLst>
                <a:path w="186" h="118" extrusionOk="0">
                  <a:moveTo>
                    <a:pt x="144" y="28"/>
                  </a:moveTo>
                  <a:cubicBezTo>
                    <a:pt x="141" y="26"/>
                    <a:pt x="137" y="25"/>
                    <a:pt x="134" y="24"/>
                  </a:cubicBezTo>
                  <a:cubicBezTo>
                    <a:pt x="138" y="29"/>
                    <a:pt x="135" y="27"/>
                    <a:pt x="124" y="18"/>
                  </a:cubicBezTo>
                  <a:cubicBezTo>
                    <a:pt x="115" y="13"/>
                    <a:pt x="106" y="11"/>
                    <a:pt x="95" y="7"/>
                  </a:cubicBezTo>
                  <a:cubicBezTo>
                    <a:pt x="88" y="4"/>
                    <a:pt x="80" y="4"/>
                    <a:pt x="74" y="4"/>
                  </a:cubicBezTo>
                  <a:cubicBezTo>
                    <a:pt x="56" y="1"/>
                    <a:pt x="46" y="4"/>
                    <a:pt x="31" y="11"/>
                  </a:cubicBezTo>
                  <a:cubicBezTo>
                    <a:pt x="8" y="22"/>
                    <a:pt x="0" y="59"/>
                    <a:pt x="15" y="78"/>
                  </a:cubicBezTo>
                  <a:cubicBezTo>
                    <a:pt x="25" y="92"/>
                    <a:pt x="33" y="99"/>
                    <a:pt x="50" y="105"/>
                  </a:cubicBezTo>
                  <a:cubicBezTo>
                    <a:pt x="57" y="107"/>
                    <a:pt x="64" y="109"/>
                    <a:pt x="72" y="111"/>
                  </a:cubicBezTo>
                  <a:cubicBezTo>
                    <a:pt x="80" y="114"/>
                    <a:pt x="92" y="114"/>
                    <a:pt x="102" y="114"/>
                  </a:cubicBezTo>
                  <a:cubicBezTo>
                    <a:pt x="115" y="110"/>
                    <a:pt x="119" y="110"/>
                    <a:pt x="113" y="113"/>
                  </a:cubicBezTo>
                  <a:cubicBezTo>
                    <a:pt x="116" y="114"/>
                    <a:pt x="120" y="114"/>
                    <a:pt x="123" y="114"/>
                  </a:cubicBezTo>
                  <a:cubicBezTo>
                    <a:pt x="168" y="117"/>
                    <a:pt x="185" y="45"/>
                    <a:pt x="144" y="2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3"/>
            <p:cNvSpPr/>
            <p:nvPr/>
          </p:nvSpPr>
          <p:spPr>
            <a:xfrm>
              <a:off x="4797182" y="786011"/>
              <a:ext cx="18308" cy="11701"/>
            </a:xfrm>
            <a:custGeom>
              <a:avLst/>
              <a:gdLst/>
              <a:ahLst/>
              <a:cxnLst/>
              <a:rect l="l" t="t" r="r" b="b"/>
              <a:pathLst>
                <a:path w="327" h="209" extrusionOk="0">
                  <a:moveTo>
                    <a:pt x="258" y="25"/>
                  </a:moveTo>
                  <a:cubicBezTo>
                    <a:pt x="220" y="54"/>
                    <a:pt x="180" y="72"/>
                    <a:pt x="134" y="82"/>
                  </a:cubicBezTo>
                  <a:cubicBezTo>
                    <a:pt x="94" y="92"/>
                    <a:pt x="37" y="93"/>
                    <a:pt x="10" y="129"/>
                  </a:cubicBezTo>
                  <a:cubicBezTo>
                    <a:pt x="0" y="141"/>
                    <a:pt x="0" y="154"/>
                    <a:pt x="11" y="166"/>
                  </a:cubicBezTo>
                  <a:cubicBezTo>
                    <a:pt x="47" y="209"/>
                    <a:pt x="117" y="191"/>
                    <a:pt x="163" y="176"/>
                  </a:cubicBezTo>
                  <a:cubicBezTo>
                    <a:pt x="216" y="156"/>
                    <a:pt x="263" y="119"/>
                    <a:pt x="302" y="78"/>
                  </a:cubicBezTo>
                  <a:cubicBezTo>
                    <a:pt x="327" y="50"/>
                    <a:pt x="290" y="1"/>
                    <a:pt x="258" y="2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3"/>
            <p:cNvSpPr/>
            <p:nvPr/>
          </p:nvSpPr>
          <p:spPr>
            <a:xfrm>
              <a:off x="4880602" y="499193"/>
              <a:ext cx="10358" cy="22451"/>
            </a:xfrm>
            <a:custGeom>
              <a:avLst/>
              <a:gdLst/>
              <a:ahLst/>
              <a:cxnLst/>
              <a:rect l="l" t="t" r="r" b="b"/>
              <a:pathLst>
                <a:path w="185" h="401" extrusionOk="0">
                  <a:moveTo>
                    <a:pt x="24" y="76"/>
                  </a:moveTo>
                  <a:cubicBezTo>
                    <a:pt x="55" y="122"/>
                    <a:pt x="73" y="164"/>
                    <a:pt x="76" y="219"/>
                  </a:cubicBezTo>
                  <a:cubicBezTo>
                    <a:pt x="79" y="272"/>
                    <a:pt x="60" y="335"/>
                    <a:pt x="87" y="383"/>
                  </a:cubicBezTo>
                  <a:cubicBezTo>
                    <a:pt x="94" y="396"/>
                    <a:pt x="113" y="400"/>
                    <a:pt x="126" y="391"/>
                  </a:cubicBezTo>
                  <a:cubicBezTo>
                    <a:pt x="181" y="352"/>
                    <a:pt x="184" y="261"/>
                    <a:pt x="180" y="199"/>
                  </a:cubicBezTo>
                  <a:cubicBezTo>
                    <a:pt x="175" y="127"/>
                    <a:pt x="143" y="55"/>
                    <a:pt x="78" y="20"/>
                  </a:cubicBezTo>
                  <a:cubicBezTo>
                    <a:pt x="43" y="0"/>
                    <a:pt x="1" y="42"/>
                    <a:pt x="24" y="7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3"/>
            <p:cNvSpPr/>
            <p:nvPr/>
          </p:nvSpPr>
          <p:spPr>
            <a:xfrm>
              <a:off x="4668636" y="297530"/>
              <a:ext cx="24355" cy="19932"/>
            </a:xfrm>
            <a:custGeom>
              <a:avLst/>
              <a:gdLst/>
              <a:ahLst/>
              <a:cxnLst/>
              <a:rect l="l" t="t" r="r" b="b"/>
              <a:pathLst>
                <a:path w="435" h="356" extrusionOk="0">
                  <a:moveTo>
                    <a:pt x="62" y="98"/>
                  </a:moveTo>
                  <a:cubicBezTo>
                    <a:pt x="121" y="97"/>
                    <a:pt x="187" y="147"/>
                    <a:pt x="230" y="180"/>
                  </a:cubicBezTo>
                  <a:cubicBezTo>
                    <a:pt x="291" y="227"/>
                    <a:pt x="339" y="284"/>
                    <a:pt x="391" y="339"/>
                  </a:cubicBezTo>
                  <a:cubicBezTo>
                    <a:pt x="408" y="356"/>
                    <a:pt x="435" y="341"/>
                    <a:pt x="435" y="319"/>
                  </a:cubicBezTo>
                  <a:cubicBezTo>
                    <a:pt x="431" y="167"/>
                    <a:pt x="205" y="1"/>
                    <a:pt x="59" y="6"/>
                  </a:cubicBezTo>
                  <a:cubicBezTo>
                    <a:pt x="0" y="8"/>
                    <a:pt x="4" y="98"/>
                    <a:pt x="62" y="9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3"/>
            <p:cNvSpPr/>
            <p:nvPr/>
          </p:nvSpPr>
          <p:spPr>
            <a:xfrm>
              <a:off x="4507002" y="826434"/>
              <a:ext cx="20939" cy="14613"/>
            </a:xfrm>
            <a:custGeom>
              <a:avLst/>
              <a:gdLst/>
              <a:ahLst/>
              <a:cxnLst/>
              <a:rect l="l" t="t" r="r" b="b"/>
              <a:pathLst>
                <a:path w="374" h="261" extrusionOk="0">
                  <a:moveTo>
                    <a:pt x="13" y="61"/>
                  </a:moveTo>
                  <a:cubicBezTo>
                    <a:pt x="50" y="183"/>
                    <a:pt x="217" y="260"/>
                    <a:pt x="336" y="247"/>
                  </a:cubicBezTo>
                  <a:cubicBezTo>
                    <a:pt x="366" y="244"/>
                    <a:pt x="373" y="208"/>
                    <a:pt x="349" y="191"/>
                  </a:cubicBezTo>
                  <a:cubicBezTo>
                    <a:pt x="303" y="160"/>
                    <a:pt x="250" y="141"/>
                    <a:pt x="200" y="115"/>
                  </a:cubicBezTo>
                  <a:cubicBezTo>
                    <a:pt x="152" y="91"/>
                    <a:pt x="116" y="57"/>
                    <a:pt x="74" y="23"/>
                  </a:cubicBezTo>
                  <a:cubicBezTo>
                    <a:pt x="46" y="0"/>
                    <a:pt x="1" y="23"/>
                    <a:pt x="13" y="6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 name="Google Shape;698;p43"/>
          <p:cNvGrpSpPr/>
          <p:nvPr/>
        </p:nvGrpSpPr>
        <p:grpSpPr>
          <a:xfrm>
            <a:off x="7966838" y="438850"/>
            <a:ext cx="664906" cy="370398"/>
            <a:chOff x="5987325" y="1155450"/>
            <a:chExt cx="664906" cy="370398"/>
          </a:xfrm>
        </p:grpSpPr>
        <p:sp>
          <p:nvSpPr>
            <p:cNvPr id="699" name="Google Shape;699;p43"/>
            <p:cNvSpPr/>
            <p:nvPr/>
          </p:nvSpPr>
          <p:spPr>
            <a:xfrm>
              <a:off x="5987325" y="1155450"/>
              <a:ext cx="664906" cy="333232"/>
            </a:xfrm>
            <a:custGeom>
              <a:avLst/>
              <a:gdLst/>
              <a:ahLst/>
              <a:cxnLst/>
              <a:rect l="l" t="t" r="r" b="b"/>
              <a:pathLst>
                <a:path w="9821" h="4922" extrusionOk="0">
                  <a:moveTo>
                    <a:pt x="1933" y="353"/>
                  </a:moveTo>
                  <a:cubicBezTo>
                    <a:pt x="1467" y="1280"/>
                    <a:pt x="999" y="2798"/>
                    <a:pt x="680" y="3868"/>
                  </a:cubicBezTo>
                  <a:cubicBezTo>
                    <a:pt x="1108" y="3319"/>
                    <a:pt x="1647" y="2561"/>
                    <a:pt x="1890" y="2238"/>
                  </a:cubicBezTo>
                  <a:cubicBezTo>
                    <a:pt x="2210" y="1811"/>
                    <a:pt x="3238" y="368"/>
                    <a:pt x="3702" y="311"/>
                  </a:cubicBezTo>
                  <a:cubicBezTo>
                    <a:pt x="3857" y="292"/>
                    <a:pt x="4211" y="533"/>
                    <a:pt x="4360" y="613"/>
                  </a:cubicBezTo>
                  <a:cubicBezTo>
                    <a:pt x="5879" y="1434"/>
                    <a:pt x="7532" y="2267"/>
                    <a:pt x="9094" y="3002"/>
                  </a:cubicBezTo>
                  <a:cubicBezTo>
                    <a:pt x="9280" y="3090"/>
                    <a:pt x="9464" y="3176"/>
                    <a:pt x="9654" y="3255"/>
                  </a:cubicBezTo>
                  <a:cubicBezTo>
                    <a:pt x="9766" y="3299"/>
                    <a:pt x="9821" y="3427"/>
                    <a:pt x="9775" y="3538"/>
                  </a:cubicBezTo>
                  <a:cubicBezTo>
                    <a:pt x="9731" y="3650"/>
                    <a:pt x="9603" y="3705"/>
                    <a:pt x="9492" y="3661"/>
                  </a:cubicBezTo>
                  <a:cubicBezTo>
                    <a:pt x="8710" y="3336"/>
                    <a:pt x="7870" y="2899"/>
                    <a:pt x="7104" y="2517"/>
                  </a:cubicBezTo>
                  <a:cubicBezTo>
                    <a:pt x="6004" y="1968"/>
                    <a:pt x="4785" y="1371"/>
                    <a:pt x="3724" y="762"/>
                  </a:cubicBezTo>
                  <a:cubicBezTo>
                    <a:pt x="3327" y="1001"/>
                    <a:pt x="2054" y="2747"/>
                    <a:pt x="1756" y="3147"/>
                  </a:cubicBezTo>
                  <a:cubicBezTo>
                    <a:pt x="1445" y="3568"/>
                    <a:pt x="855" y="4416"/>
                    <a:pt x="522" y="4727"/>
                  </a:cubicBezTo>
                  <a:cubicBezTo>
                    <a:pt x="349" y="4887"/>
                    <a:pt x="101" y="4922"/>
                    <a:pt x="36" y="4669"/>
                  </a:cubicBezTo>
                  <a:cubicBezTo>
                    <a:pt x="1" y="4526"/>
                    <a:pt x="161" y="4079"/>
                    <a:pt x="203" y="3938"/>
                  </a:cubicBezTo>
                  <a:cubicBezTo>
                    <a:pt x="531" y="2828"/>
                    <a:pt x="1034" y="1166"/>
                    <a:pt x="1547" y="148"/>
                  </a:cubicBezTo>
                  <a:cubicBezTo>
                    <a:pt x="1604" y="41"/>
                    <a:pt x="1736" y="1"/>
                    <a:pt x="1843" y="57"/>
                  </a:cubicBezTo>
                  <a:cubicBezTo>
                    <a:pt x="1949" y="115"/>
                    <a:pt x="1990" y="247"/>
                    <a:pt x="1933" y="35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3"/>
            <p:cNvSpPr/>
            <p:nvPr/>
          </p:nvSpPr>
          <p:spPr>
            <a:xfrm>
              <a:off x="6128077" y="1293020"/>
              <a:ext cx="106158" cy="144680"/>
            </a:xfrm>
            <a:custGeom>
              <a:avLst/>
              <a:gdLst/>
              <a:ahLst/>
              <a:cxnLst/>
              <a:rect l="l" t="t" r="r" b="b"/>
              <a:pathLst>
                <a:path w="1568" h="2137" extrusionOk="0">
                  <a:moveTo>
                    <a:pt x="1145" y="0"/>
                  </a:moveTo>
                  <a:cubicBezTo>
                    <a:pt x="1126" y="0"/>
                    <a:pt x="1105" y="10"/>
                    <a:pt x="1081" y="30"/>
                  </a:cubicBezTo>
                  <a:lnTo>
                    <a:pt x="1078" y="37"/>
                  </a:lnTo>
                  <a:cubicBezTo>
                    <a:pt x="1017" y="147"/>
                    <a:pt x="966" y="300"/>
                    <a:pt x="924" y="495"/>
                  </a:cubicBezTo>
                  <a:cubicBezTo>
                    <a:pt x="909" y="568"/>
                    <a:pt x="888" y="649"/>
                    <a:pt x="860" y="740"/>
                  </a:cubicBezTo>
                  <a:cubicBezTo>
                    <a:pt x="832" y="828"/>
                    <a:pt x="798" y="908"/>
                    <a:pt x="759" y="979"/>
                  </a:cubicBezTo>
                  <a:cubicBezTo>
                    <a:pt x="721" y="1050"/>
                    <a:pt x="648" y="1145"/>
                    <a:pt x="540" y="1264"/>
                  </a:cubicBezTo>
                  <a:cubicBezTo>
                    <a:pt x="434" y="1383"/>
                    <a:pt x="328" y="1500"/>
                    <a:pt x="223" y="1614"/>
                  </a:cubicBezTo>
                  <a:cubicBezTo>
                    <a:pt x="118" y="1727"/>
                    <a:pt x="48" y="1818"/>
                    <a:pt x="11" y="1886"/>
                  </a:cubicBezTo>
                  <a:cubicBezTo>
                    <a:pt x="1" y="1904"/>
                    <a:pt x="1" y="1921"/>
                    <a:pt x="7" y="1940"/>
                  </a:cubicBezTo>
                  <a:cubicBezTo>
                    <a:pt x="14" y="1959"/>
                    <a:pt x="26" y="1972"/>
                    <a:pt x="42" y="1981"/>
                  </a:cubicBezTo>
                  <a:cubicBezTo>
                    <a:pt x="48" y="1984"/>
                    <a:pt x="56" y="1986"/>
                    <a:pt x="64" y="1986"/>
                  </a:cubicBezTo>
                  <a:cubicBezTo>
                    <a:pt x="110" y="1986"/>
                    <a:pt x="180" y="1932"/>
                    <a:pt x="273" y="1824"/>
                  </a:cubicBezTo>
                  <a:cubicBezTo>
                    <a:pt x="322" y="1768"/>
                    <a:pt x="368" y="1711"/>
                    <a:pt x="413" y="1654"/>
                  </a:cubicBezTo>
                  <a:cubicBezTo>
                    <a:pt x="457" y="1598"/>
                    <a:pt x="501" y="1541"/>
                    <a:pt x="544" y="1483"/>
                  </a:cubicBezTo>
                  <a:cubicBezTo>
                    <a:pt x="588" y="1424"/>
                    <a:pt x="617" y="1388"/>
                    <a:pt x="631" y="1371"/>
                  </a:cubicBezTo>
                  <a:lnTo>
                    <a:pt x="631" y="1371"/>
                  </a:lnTo>
                  <a:cubicBezTo>
                    <a:pt x="622" y="1398"/>
                    <a:pt x="606" y="1451"/>
                    <a:pt x="583" y="1532"/>
                  </a:cubicBezTo>
                  <a:cubicBezTo>
                    <a:pt x="559" y="1611"/>
                    <a:pt x="535" y="1692"/>
                    <a:pt x="510" y="1771"/>
                  </a:cubicBezTo>
                  <a:cubicBezTo>
                    <a:pt x="484" y="1851"/>
                    <a:pt x="446" y="1936"/>
                    <a:pt x="396" y="2029"/>
                  </a:cubicBezTo>
                  <a:cubicBezTo>
                    <a:pt x="373" y="2071"/>
                    <a:pt x="385" y="2105"/>
                    <a:pt x="430" y="2129"/>
                  </a:cubicBezTo>
                  <a:cubicBezTo>
                    <a:pt x="439" y="2134"/>
                    <a:pt x="449" y="2137"/>
                    <a:pt x="460" y="2137"/>
                  </a:cubicBezTo>
                  <a:cubicBezTo>
                    <a:pt x="468" y="2137"/>
                    <a:pt x="477" y="2135"/>
                    <a:pt x="487" y="2132"/>
                  </a:cubicBezTo>
                  <a:cubicBezTo>
                    <a:pt x="508" y="2124"/>
                    <a:pt x="524" y="2109"/>
                    <a:pt x="537" y="2087"/>
                  </a:cubicBezTo>
                  <a:cubicBezTo>
                    <a:pt x="548" y="2064"/>
                    <a:pt x="560" y="2028"/>
                    <a:pt x="572" y="1977"/>
                  </a:cubicBezTo>
                  <a:cubicBezTo>
                    <a:pt x="584" y="1926"/>
                    <a:pt x="595" y="1890"/>
                    <a:pt x="606" y="1867"/>
                  </a:cubicBezTo>
                  <a:lnTo>
                    <a:pt x="613" y="1851"/>
                  </a:lnTo>
                  <a:cubicBezTo>
                    <a:pt x="618" y="1840"/>
                    <a:pt x="661" y="1713"/>
                    <a:pt x="742" y="1469"/>
                  </a:cubicBezTo>
                  <a:cubicBezTo>
                    <a:pt x="823" y="1225"/>
                    <a:pt x="869" y="1093"/>
                    <a:pt x="881" y="1072"/>
                  </a:cubicBezTo>
                  <a:cubicBezTo>
                    <a:pt x="914" y="1011"/>
                    <a:pt x="1029" y="869"/>
                    <a:pt x="1226" y="645"/>
                  </a:cubicBezTo>
                  <a:cubicBezTo>
                    <a:pt x="1424" y="421"/>
                    <a:pt x="1531" y="294"/>
                    <a:pt x="1548" y="263"/>
                  </a:cubicBezTo>
                  <a:cubicBezTo>
                    <a:pt x="1564" y="232"/>
                    <a:pt x="1568" y="207"/>
                    <a:pt x="1559" y="189"/>
                  </a:cubicBezTo>
                  <a:cubicBezTo>
                    <a:pt x="1550" y="171"/>
                    <a:pt x="1537" y="157"/>
                    <a:pt x="1520" y="148"/>
                  </a:cubicBezTo>
                  <a:cubicBezTo>
                    <a:pt x="1516" y="146"/>
                    <a:pt x="1511" y="144"/>
                    <a:pt x="1505" y="144"/>
                  </a:cubicBezTo>
                  <a:cubicBezTo>
                    <a:pt x="1451" y="144"/>
                    <a:pt x="1336" y="261"/>
                    <a:pt x="1160" y="494"/>
                  </a:cubicBezTo>
                  <a:cubicBezTo>
                    <a:pt x="1081" y="598"/>
                    <a:pt x="1037" y="655"/>
                    <a:pt x="1030" y="662"/>
                  </a:cubicBezTo>
                  <a:cubicBezTo>
                    <a:pt x="1033" y="649"/>
                    <a:pt x="1047" y="613"/>
                    <a:pt x="1067" y="555"/>
                  </a:cubicBezTo>
                  <a:cubicBezTo>
                    <a:pt x="1089" y="495"/>
                    <a:pt x="1109" y="441"/>
                    <a:pt x="1125" y="391"/>
                  </a:cubicBezTo>
                  <a:cubicBezTo>
                    <a:pt x="1142" y="341"/>
                    <a:pt x="1157" y="287"/>
                    <a:pt x="1173" y="228"/>
                  </a:cubicBezTo>
                  <a:cubicBezTo>
                    <a:pt x="1190" y="170"/>
                    <a:pt x="1198" y="122"/>
                    <a:pt x="1198" y="82"/>
                  </a:cubicBezTo>
                  <a:cubicBezTo>
                    <a:pt x="1199" y="44"/>
                    <a:pt x="1189" y="18"/>
                    <a:pt x="1166" y="6"/>
                  </a:cubicBezTo>
                  <a:cubicBezTo>
                    <a:pt x="1159" y="2"/>
                    <a:pt x="1152" y="0"/>
                    <a:pt x="114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3"/>
            <p:cNvSpPr/>
            <p:nvPr/>
          </p:nvSpPr>
          <p:spPr>
            <a:xfrm>
              <a:off x="6233963" y="1391052"/>
              <a:ext cx="48069" cy="57953"/>
            </a:xfrm>
            <a:custGeom>
              <a:avLst/>
              <a:gdLst/>
              <a:ahLst/>
              <a:cxnLst/>
              <a:rect l="l" t="t" r="r" b="b"/>
              <a:pathLst>
                <a:path w="710" h="856" extrusionOk="0">
                  <a:moveTo>
                    <a:pt x="526" y="1"/>
                  </a:moveTo>
                  <a:cubicBezTo>
                    <a:pt x="486" y="1"/>
                    <a:pt x="445" y="39"/>
                    <a:pt x="404" y="116"/>
                  </a:cubicBezTo>
                  <a:lnTo>
                    <a:pt x="311" y="319"/>
                  </a:lnTo>
                  <a:cubicBezTo>
                    <a:pt x="294" y="313"/>
                    <a:pt x="274" y="306"/>
                    <a:pt x="254" y="294"/>
                  </a:cubicBezTo>
                  <a:lnTo>
                    <a:pt x="122" y="210"/>
                  </a:lnTo>
                  <a:cubicBezTo>
                    <a:pt x="113" y="206"/>
                    <a:pt x="105" y="204"/>
                    <a:pt x="97" y="204"/>
                  </a:cubicBezTo>
                  <a:cubicBezTo>
                    <a:pt x="88" y="204"/>
                    <a:pt x="80" y="206"/>
                    <a:pt x="72" y="210"/>
                  </a:cubicBezTo>
                  <a:cubicBezTo>
                    <a:pt x="54" y="219"/>
                    <a:pt x="41" y="232"/>
                    <a:pt x="31" y="251"/>
                  </a:cubicBezTo>
                  <a:cubicBezTo>
                    <a:pt x="0" y="307"/>
                    <a:pt x="19" y="354"/>
                    <a:pt x="85" y="389"/>
                  </a:cubicBezTo>
                  <a:lnTo>
                    <a:pt x="221" y="449"/>
                  </a:lnTo>
                  <a:lnTo>
                    <a:pt x="211" y="468"/>
                  </a:lnTo>
                  <a:lnTo>
                    <a:pt x="85" y="735"/>
                  </a:lnTo>
                  <a:cubicBezTo>
                    <a:pt x="74" y="755"/>
                    <a:pt x="73" y="776"/>
                    <a:pt x="82" y="797"/>
                  </a:cubicBezTo>
                  <a:cubicBezTo>
                    <a:pt x="91" y="818"/>
                    <a:pt x="106" y="834"/>
                    <a:pt x="124" y="844"/>
                  </a:cubicBezTo>
                  <a:cubicBezTo>
                    <a:pt x="138" y="852"/>
                    <a:pt x="152" y="855"/>
                    <a:pt x="167" y="855"/>
                  </a:cubicBezTo>
                  <a:cubicBezTo>
                    <a:pt x="174" y="855"/>
                    <a:pt x="181" y="854"/>
                    <a:pt x="188" y="853"/>
                  </a:cubicBezTo>
                  <a:cubicBezTo>
                    <a:pt x="211" y="848"/>
                    <a:pt x="228" y="835"/>
                    <a:pt x="240" y="813"/>
                  </a:cubicBezTo>
                  <a:lnTo>
                    <a:pt x="334" y="588"/>
                  </a:lnTo>
                  <a:cubicBezTo>
                    <a:pt x="348" y="561"/>
                    <a:pt x="367" y="548"/>
                    <a:pt x="391" y="548"/>
                  </a:cubicBezTo>
                  <a:cubicBezTo>
                    <a:pt x="406" y="548"/>
                    <a:pt x="424" y="554"/>
                    <a:pt x="443" y="564"/>
                  </a:cubicBezTo>
                  <a:lnTo>
                    <a:pt x="574" y="654"/>
                  </a:lnTo>
                  <a:cubicBezTo>
                    <a:pt x="585" y="660"/>
                    <a:pt x="596" y="663"/>
                    <a:pt x="608" y="663"/>
                  </a:cubicBezTo>
                  <a:cubicBezTo>
                    <a:pt x="616" y="663"/>
                    <a:pt x="624" y="661"/>
                    <a:pt x="632" y="658"/>
                  </a:cubicBezTo>
                  <a:cubicBezTo>
                    <a:pt x="653" y="651"/>
                    <a:pt x="668" y="637"/>
                    <a:pt x="680" y="616"/>
                  </a:cubicBezTo>
                  <a:cubicBezTo>
                    <a:pt x="709" y="563"/>
                    <a:pt x="683" y="514"/>
                    <a:pt x="603" y="470"/>
                  </a:cubicBezTo>
                  <a:lnTo>
                    <a:pt x="460" y="407"/>
                  </a:lnTo>
                  <a:cubicBezTo>
                    <a:pt x="440" y="396"/>
                    <a:pt x="473" y="310"/>
                    <a:pt x="559" y="151"/>
                  </a:cubicBezTo>
                  <a:lnTo>
                    <a:pt x="577" y="119"/>
                  </a:lnTo>
                  <a:cubicBezTo>
                    <a:pt x="589" y="97"/>
                    <a:pt x="593" y="76"/>
                    <a:pt x="591" y="55"/>
                  </a:cubicBezTo>
                  <a:cubicBezTo>
                    <a:pt x="587" y="34"/>
                    <a:pt x="577" y="19"/>
                    <a:pt x="559" y="10"/>
                  </a:cubicBezTo>
                  <a:cubicBezTo>
                    <a:pt x="548" y="4"/>
                    <a:pt x="537" y="1"/>
                    <a:pt x="5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3"/>
            <p:cNvSpPr/>
            <p:nvPr/>
          </p:nvSpPr>
          <p:spPr>
            <a:xfrm>
              <a:off x="6305862" y="1377783"/>
              <a:ext cx="89096" cy="148065"/>
            </a:xfrm>
            <a:custGeom>
              <a:avLst/>
              <a:gdLst/>
              <a:ahLst/>
              <a:cxnLst/>
              <a:rect l="l" t="t" r="r" b="b"/>
              <a:pathLst>
                <a:path w="1316" h="2187" extrusionOk="0">
                  <a:moveTo>
                    <a:pt x="902" y="1"/>
                  </a:moveTo>
                  <a:cubicBezTo>
                    <a:pt x="899" y="1"/>
                    <a:pt x="895" y="1"/>
                    <a:pt x="891" y="1"/>
                  </a:cubicBezTo>
                  <a:cubicBezTo>
                    <a:pt x="873" y="3"/>
                    <a:pt x="860" y="11"/>
                    <a:pt x="853" y="24"/>
                  </a:cubicBezTo>
                  <a:cubicBezTo>
                    <a:pt x="781" y="156"/>
                    <a:pt x="725" y="331"/>
                    <a:pt x="684" y="550"/>
                  </a:cubicBezTo>
                  <a:cubicBezTo>
                    <a:pt x="668" y="634"/>
                    <a:pt x="645" y="726"/>
                    <a:pt x="616" y="825"/>
                  </a:cubicBezTo>
                  <a:cubicBezTo>
                    <a:pt x="586" y="924"/>
                    <a:pt x="554" y="1005"/>
                    <a:pt x="520" y="1067"/>
                  </a:cubicBezTo>
                  <a:cubicBezTo>
                    <a:pt x="486" y="1128"/>
                    <a:pt x="450" y="1215"/>
                    <a:pt x="409" y="1325"/>
                  </a:cubicBezTo>
                  <a:cubicBezTo>
                    <a:pt x="368" y="1435"/>
                    <a:pt x="334" y="1516"/>
                    <a:pt x="306" y="1568"/>
                  </a:cubicBezTo>
                  <a:lnTo>
                    <a:pt x="13" y="2078"/>
                  </a:lnTo>
                  <a:cubicBezTo>
                    <a:pt x="4" y="2096"/>
                    <a:pt x="1" y="2114"/>
                    <a:pt x="6" y="2133"/>
                  </a:cubicBezTo>
                  <a:cubicBezTo>
                    <a:pt x="11" y="2152"/>
                    <a:pt x="23" y="2167"/>
                    <a:pt x="41" y="2176"/>
                  </a:cubicBezTo>
                  <a:cubicBezTo>
                    <a:pt x="53" y="2183"/>
                    <a:pt x="66" y="2186"/>
                    <a:pt x="80" y="2186"/>
                  </a:cubicBezTo>
                  <a:cubicBezTo>
                    <a:pt x="87" y="2186"/>
                    <a:pt x="95" y="2185"/>
                    <a:pt x="104" y="2183"/>
                  </a:cubicBezTo>
                  <a:cubicBezTo>
                    <a:pt x="127" y="2177"/>
                    <a:pt x="145" y="2162"/>
                    <a:pt x="158" y="2139"/>
                  </a:cubicBezTo>
                  <a:lnTo>
                    <a:pt x="190" y="2079"/>
                  </a:lnTo>
                  <a:lnTo>
                    <a:pt x="255" y="1942"/>
                  </a:lnTo>
                  <a:lnTo>
                    <a:pt x="627" y="1228"/>
                  </a:lnTo>
                  <a:lnTo>
                    <a:pt x="649" y="1188"/>
                  </a:lnTo>
                  <a:lnTo>
                    <a:pt x="706" y="1099"/>
                  </a:lnTo>
                  <a:cubicBezTo>
                    <a:pt x="761" y="997"/>
                    <a:pt x="862" y="857"/>
                    <a:pt x="1007" y="679"/>
                  </a:cubicBezTo>
                  <a:cubicBezTo>
                    <a:pt x="1152" y="502"/>
                    <a:pt x="1251" y="363"/>
                    <a:pt x="1305" y="263"/>
                  </a:cubicBezTo>
                  <a:cubicBezTo>
                    <a:pt x="1316" y="244"/>
                    <a:pt x="1300" y="223"/>
                    <a:pt x="1259" y="200"/>
                  </a:cubicBezTo>
                  <a:cubicBezTo>
                    <a:pt x="1253" y="197"/>
                    <a:pt x="1246" y="195"/>
                    <a:pt x="1239" y="195"/>
                  </a:cubicBezTo>
                  <a:cubicBezTo>
                    <a:pt x="1196" y="195"/>
                    <a:pt x="1133" y="252"/>
                    <a:pt x="1049" y="365"/>
                  </a:cubicBezTo>
                  <a:cubicBezTo>
                    <a:pt x="1006" y="422"/>
                    <a:pt x="964" y="481"/>
                    <a:pt x="924" y="539"/>
                  </a:cubicBezTo>
                  <a:cubicBezTo>
                    <a:pt x="885" y="599"/>
                    <a:pt x="848" y="656"/>
                    <a:pt x="811" y="712"/>
                  </a:cubicBezTo>
                  <a:cubicBezTo>
                    <a:pt x="775" y="769"/>
                    <a:pt x="752" y="804"/>
                    <a:pt x="740" y="818"/>
                  </a:cubicBezTo>
                  <a:cubicBezTo>
                    <a:pt x="745" y="798"/>
                    <a:pt x="759" y="756"/>
                    <a:pt x="781" y="690"/>
                  </a:cubicBezTo>
                  <a:cubicBezTo>
                    <a:pt x="803" y="626"/>
                    <a:pt x="826" y="558"/>
                    <a:pt x="849" y="488"/>
                  </a:cubicBezTo>
                  <a:cubicBezTo>
                    <a:pt x="871" y="419"/>
                    <a:pt x="893" y="349"/>
                    <a:pt x="914" y="277"/>
                  </a:cubicBezTo>
                  <a:cubicBezTo>
                    <a:pt x="934" y="206"/>
                    <a:pt x="947" y="146"/>
                    <a:pt x="953" y="96"/>
                  </a:cubicBezTo>
                  <a:cubicBezTo>
                    <a:pt x="960" y="47"/>
                    <a:pt x="955" y="18"/>
                    <a:pt x="940" y="10"/>
                  </a:cubicBezTo>
                  <a:cubicBezTo>
                    <a:pt x="929" y="4"/>
                    <a:pt x="916" y="1"/>
                    <a:pt x="90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3" name="Google Shape;703;p43"/>
          <p:cNvSpPr/>
          <p:nvPr/>
        </p:nvSpPr>
        <p:spPr>
          <a:xfrm>
            <a:off x="-635" y="-2"/>
            <a:ext cx="1483480" cy="1486193"/>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4_1_1">
    <p:bg>
      <p:bgPr>
        <a:solidFill>
          <a:schemeClr val="lt1"/>
        </a:solidFill>
        <a:effectLst/>
      </p:bgPr>
    </p:bg>
    <p:spTree>
      <p:nvGrpSpPr>
        <p:cNvPr id="1" name="Shape 704"/>
        <p:cNvGrpSpPr/>
        <p:nvPr/>
      </p:nvGrpSpPr>
      <p:grpSpPr>
        <a:xfrm>
          <a:off x="0" y="0"/>
          <a:ext cx="0" cy="0"/>
          <a:chOff x="0" y="0"/>
          <a:chExt cx="0" cy="0"/>
        </a:xfrm>
      </p:grpSpPr>
      <p:sp>
        <p:nvSpPr>
          <p:cNvPr id="705" name="Google Shape;705;p44"/>
          <p:cNvSpPr/>
          <p:nvPr/>
        </p:nvSpPr>
        <p:spPr>
          <a:xfrm>
            <a:off x="716625" y="960275"/>
            <a:ext cx="1563000" cy="156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4"/>
          <p:cNvSpPr txBox="1">
            <a:spLocks noGrp="1"/>
          </p:cNvSpPr>
          <p:nvPr>
            <p:ph type="title"/>
          </p:nvPr>
        </p:nvSpPr>
        <p:spPr>
          <a:xfrm>
            <a:off x="6505825" y="1739250"/>
            <a:ext cx="1342200" cy="15639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707" name="Google Shape;707;p44"/>
          <p:cNvSpPr txBox="1">
            <a:spLocks noGrp="1"/>
          </p:cNvSpPr>
          <p:nvPr>
            <p:ph type="subTitle" idx="1"/>
          </p:nvPr>
        </p:nvSpPr>
        <p:spPr>
          <a:xfrm>
            <a:off x="768250" y="1176200"/>
            <a:ext cx="1453200" cy="3318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08" name="Google Shape;708;p44"/>
          <p:cNvSpPr txBox="1">
            <a:spLocks noGrp="1"/>
          </p:cNvSpPr>
          <p:nvPr>
            <p:ph type="subTitle" idx="2"/>
          </p:nvPr>
        </p:nvSpPr>
        <p:spPr>
          <a:xfrm>
            <a:off x="768250" y="1700074"/>
            <a:ext cx="1453200" cy="6513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09" name="Google Shape;709;p44"/>
          <p:cNvSpPr/>
          <p:nvPr/>
        </p:nvSpPr>
        <p:spPr>
          <a:xfrm>
            <a:off x="8144338" y="253150"/>
            <a:ext cx="572881" cy="572699"/>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0" name="Google Shape;710;p44"/>
          <p:cNvGrpSpPr/>
          <p:nvPr/>
        </p:nvGrpSpPr>
        <p:grpSpPr>
          <a:xfrm>
            <a:off x="7992025" y="3960800"/>
            <a:ext cx="614500" cy="749775"/>
            <a:chOff x="1728825" y="1043750"/>
            <a:chExt cx="614500" cy="749775"/>
          </a:xfrm>
        </p:grpSpPr>
        <p:sp>
          <p:nvSpPr>
            <p:cNvPr id="711" name="Google Shape;711;p44"/>
            <p:cNvSpPr/>
            <p:nvPr/>
          </p:nvSpPr>
          <p:spPr>
            <a:xfrm>
              <a:off x="2154859" y="1225145"/>
              <a:ext cx="80475" cy="258336"/>
            </a:xfrm>
            <a:custGeom>
              <a:avLst/>
              <a:gdLst/>
              <a:ahLst/>
              <a:cxnLst/>
              <a:rect l="l" t="t" r="r" b="b"/>
              <a:pathLst>
                <a:path w="1480" h="4751" extrusionOk="0">
                  <a:moveTo>
                    <a:pt x="1216" y="109"/>
                  </a:moveTo>
                  <a:cubicBezTo>
                    <a:pt x="1235" y="41"/>
                    <a:pt x="1304" y="1"/>
                    <a:pt x="1372" y="19"/>
                  </a:cubicBezTo>
                  <a:cubicBezTo>
                    <a:pt x="1440" y="38"/>
                    <a:pt x="1480" y="107"/>
                    <a:pt x="1462" y="175"/>
                  </a:cubicBezTo>
                  <a:lnTo>
                    <a:pt x="264" y="4643"/>
                  </a:lnTo>
                  <a:cubicBezTo>
                    <a:pt x="245" y="4711"/>
                    <a:pt x="176" y="4751"/>
                    <a:pt x="108" y="4732"/>
                  </a:cubicBezTo>
                  <a:cubicBezTo>
                    <a:pt x="41" y="4714"/>
                    <a:pt x="1" y="4645"/>
                    <a:pt x="18" y="4577"/>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4"/>
            <p:cNvSpPr/>
            <p:nvPr/>
          </p:nvSpPr>
          <p:spPr>
            <a:xfrm>
              <a:off x="2134142" y="1467983"/>
              <a:ext cx="148770" cy="298247"/>
            </a:xfrm>
            <a:custGeom>
              <a:avLst/>
              <a:gdLst/>
              <a:ahLst/>
              <a:cxnLst/>
              <a:rect l="l" t="t" r="r" b="b"/>
              <a:pathLst>
                <a:path w="2736" h="5485" extrusionOk="0">
                  <a:moveTo>
                    <a:pt x="406" y="195"/>
                  </a:moveTo>
                  <a:cubicBezTo>
                    <a:pt x="378" y="131"/>
                    <a:pt x="407" y="57"/>
                    <a:pt x="471" y="28"/>
                  </a:cubicBezTo>
                  <a:cubicBezTo>
                    <a:pt x="535" y="0"/>
                    <a:pt x="610" y="29"/>
                    <a:pt x="638" y="93"/>
                  </a:cubicBezTo>
                  <a:cubicBezTo>
                    <a:pt x="898" y="684"/>
                    <a:pt x="1267" y="1098"/>
                    <a:pt x="1604" y="1475"/>
                  </a:cubicBezTo>
                  <a:cubicBezTo>
                    <a:pt x="2221" y="2166"/>
                    <a:pt x="2736" y="2743"/>
                    <a:pt x="2389" y="4035"/>
                  </a:cubicBezTo>
                  <a:cubicBezTo>
                    <a:pt x="2256" y="4530"/>
                    <a:pt x="1933" y="4925"/>
                    <a:pt x="1520" y="5164"/>
                  </a:cubicBezTo>
                  <a:cubicBezTo>
                    <a:pt x="1107" y="5402"/>
                    <a:pt x="603" y="5484"/>
                    <a:pt x="108" y="5352"/>
                  </a:cubicBezTo>
                  <a:cubicBezTo>
                    <a:pt x="40" y="5333"/>
                    <a:pt x="0" y="5263"/>
                    <a:pt x="19" y="5196"/>
                  </a:cubicBezTo>
                  <a:cubicBezTo>
                    <a:pt x="36" y="5128"/>
                    <a:pt x="106" y="5088"/>
                    <a:pt x="174" y="5106"/>
                  </a:cubicBezTo>
                  <a:cubicBezTo>
                    <a:pt x="601" y="5221"/>
                    <a:pt x="1036" y="5150"/>
                    <a:pt x="1394" y="4944"/>
                  </a:cubicBezTo>
                  <a:cubicBezTo>
                    <a:pt x="1751" y="4738"/>
                    <a:pt x="2029" y="4396"/>
                    <a:pt x="2144" y="3969"/>
                  </a:cubicBezTo>
                  <a:cubicBezTo>
                    <a:pt x="2455" y="2809"/>
                    <a:pt x="1982" y="2279"/>
                    <a:pt x="1415" y="1643"/>
                  </a:cubicBezTo>
                  <a:cubicBezTo>
                    <a:pt x="1066" y="1253"/>
                    <a:pt x="683" y="824"/>
                    <a:pt x="406" y="19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4"/>
            <p:cNvSpPr/>
            <p:nvPr/>
          </p:nvSpPr>
          <p:spPr>
            <a:xfrm>
              <a:off x="1855955" y="1670040"/>
              <a:ext cx="293516" cy="89936"/>
            </a:xfrm>
            <a:custGeom>
              <a:avLst/>
              <a:gdLst/>
              <a:ahLst/>
              <a:cxnLst/>
              <a:rect l="l" t="t" r="r" b="b"/>
              <a:pathLst>
                <a:path w="5398" h="1654" extrusionOk="0">
                  <a:moveTo>
                    <a:pt x="5290" y="1390"/>
                  </a:moveTo>
                  <a:cubicBezTo>
                    <a:pt x="5357" y="1409"/>
                    <a:pt x="5397" y="1478"/>
                    <a:pt x="5379" y="1546"/>
                  </a:cubicBezTo>
                  <a:cubicBezTo>
                    <a:pt x="5361" y="1613"/>
                    <a:pt x="5292" y="1653"/>
                    <a:pt x="5224" y="1636"/>
                  </a:cubicBezTo>
                  <a:lnTo>
                    <a:pt x="108" y="264"/>
                  </a:lnTo>
                  <a:cubicBezTo>
                    <a:pt x="41" y="246"/>
                    <a:pt x="1" y="176"/>
                    <a:pt x="18" y="109"/>
                  </a:cubicBezTo>
                  <a:cubicBezTo>
                    <a:pt x="36" y="40"/>
                    <a:pt x="106" y="0"/>
                    <a:pt x="173" y="1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4"/>
            <p:cNvSpPr/>
            <p:nvPr/>
          </p:nvSpPr>
          <p:spPr>
            <a:xfrm>
              <a:off x="1782983" y="1420133"/>
              <a:ext cx="208800" cy="265241"/>
            </a:xfrm>
            <a:custGeom>
              <a:avLst/>
              <a:gdLst/>
              <a:ahLst/>
              <a:cxnLst/>
              <a:rect l="l" t="t" r="r" b="b"/>
              <a:pathLst>
                <a:path w="3840" h="4878" extrusionOk="0">
                  <a:moveTo>
                    <a:pt x="1515" y="4615"/>
                  </a:moveTo>
                  <a:cubicBezTo>
                    <a:pt x="1584" y="4633"/>
                    <a:pt x="1624" y="4702"/>
                    <a:pt x="1605" y="4770"/>
                  </a:cubicBezTo>
                  <a:cubicBezTo>
                    <a:pt x="1587" y="4838"/>
                    <a:pt x="1518" y="4877"/>
                    <a:pt x="1450" y="4860"/>
                  </a:cubicBezTo>
                  <a:cubicBezTo>
                    <a:pt x="956" y="4727"/>
                    <a:pt x="559" y="4404"/>
                    <a:pt x="321" y="3991"/>
                  </a:cubicBezTo>
                  <a:cubicBezTo>
                    <a:pt x="83" y="3577"/>
                    <a:pt x="1" y="3073"/>
                    <a:pt x="133" y="2578"/>
                  </a:cubicBezTo>
                  <a:cubicBezTo>
                    <a:pt x="480" y="1286"/>
                    <a:pt x="1213" y="1044"/>
                    <a:pt x="2093" y="754"/>
                  </a:cubicBezTo>
                  <a:cubicBezTo>
                    <a:pt x="2574" y="596"/>
                    <a:pt x="3100" y="424"/>
                    <a:pt x="3621" y="42"/>
                  </a:cubicBezTo>
                  <a:cubicBezTo>
                    <a:pt x="3678" y="0"/>
                    <a:pt x="3757" y="13"/>
                    <a:pt x="3799" y="69"/>
                  </a:cubicBezTo>
                  <a:cubicBezTo>
                    <a:pt x="3840" y="126"/>
                    <a:pt x="3828" y="204"/>
                    <a:pt x="3771" y="245"/>
                  </a:cubicBezTo>
                  <a:cubicBezTo>
                    <a:pt x="3216" y="651"/>
                    <a:pt x="2671" y="831"/>
                    <a:pt x="2173" y="995"/>
                  </a:cubicBezTo>
                  <a:cubicBezTo>
                    <a:pt x="1364" y="1262"/>
                    <a:pt x="689" y="1484"/>
                    <a:pt x="379" y="2644"/>
                  </a:cubicBezTo>
                  <a:cubicBezTo>
                    <a:pt x="264" y="3071"/>
                    <a:pt x="335" y="3507"/>
                    <a:pt x="541" y="3864"/>
                  </a:cubicBezTo>
                  <a:cubicBezTo>
                    <a:pt x="747" y="4221"/>
                    <a:pt x="1088" y="4500"/>
                    <a:pt x="1515" y="461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4"/>
            <p:cNvSpPr/>
            <p:nvPr/>
          </p:nvSpPr>
          <p:spPr>
            <a:xfrm>
              <a:off x="1976289" y="1177295"/>
              <a:ext cx="80529" cy="258336"/>
            </a:xfrm>
            <a:custGeom>
              <a:avLst/>
              <a:gdLst/>
              <a:ahLst/>
              <a:cxnLst/>
              <a:rect l="l" t="t" r="r" b="b"/>
              <a:pathLst>
                <a:path w="1481" h="4751" extrusionOk="0">
                  <a:moveTo>
                    <a:pt x="264" y="4642"/>
                  </a:moveTo>
                  <a:cubicBezTo>
                    <a:pt x="245" y="4710"/>
                    <a:pt x="176" y="4751"/>
                    <a:pt x="108" y="4732"/>
                  </a:cubicBezTo>
                  <a:cubicBezTo>
                    <a:pt x="41" y="4714"/>
                    <a:pt x="1" y="4644"/>
                    <a:pt x="19" y="4577"/>
                  </a:cubicBezTo>
                  <a:lnTo>
                    <a:pt x="1217" y="108"/>
                  </a:lnTo>
                  <a:cubicBezTo>
                    <a:pt x="1235" y="41"/>
                    <a:pt x="1305" y="1"/>
                    <a:pt x="1373" y="19"/>
                  </a:cubicBezTo>
                  <a:cubicBezTo>
                    <a:pt x="1440" y="37"/>
                    <a:pt x="1480" y="106"/>
                    <a:pt x="1462" y="17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4"/>
            <p:cNvSpPr/>
            <p:nvPr/>
          </p:nvSpPr>
          <p:spPr>
            <a:xfrm>
              <a:off x="2051654" y="1088501"/>
              <a:ext cx="219240" cy="69981"/>
            </a:xfrm>
            <a:custGeom>
              <a:avLst/>
              <a:gdLst/>
              <a:ahLst/>
              <a:cxnLst/>
              <a:rect l="l" t="t" r="r" b="b"/>
              <a:pathLst>
                <a:path w="4032" h="1287" extrusionOk="0">
                  <a:moveTo>
                    <a:pt x="109" y="263"/>
                  </a:moveTo>
                  <a:cubicBezTo>
                    <a:pt x="41" y="245"/>
                    <a:pt x="1" y="176"/>
                    <a:pt x="19" y="108"/>
                  </a:cubicBezTo>
                  <a:cubicBezTo>
                    <a:pt x="36" y="40"/>
                    <a:pt x="106" y="0"/>
                    <a:pt x="174" y="19"/>
                  </a:cubicBezTo>
                  <a:lnTo>
                    <a:pt x="3924" y="1024"/>
                  </a:lnTo>
                  <a:cubicBezTo>
                    <a:pt x="3992" y="1042"/>
                    <a:pt x="4032" y="1112"/>
                    <a:pt x="4014" y="1179"/>
                  </a:cubicBezTo>
                  <a:cubicBezTo>
                    <a:pt x="3996" y="1247"/>
                    <a:pt x="3926" y="1286"/>
                    <a:pt x="3859" y="126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4"/>
            <p:cNvSpPr/>
            <p:nvPr/>
          </p:nvSpPr>
          <p:spPr>
            <a:xfrm>
              <a:off x="2255563" y="1143147"/>
              <a:ext cx="26589" cy="33767"/>
            </a:xfrm>
            <a:custGeom>
              <a:avLst/>
              <a:gdLst/>
              <a:ahLst/>
              <a:cxnLst/>
              <a:rect l="l" t="t" r="r" b="b"/>
              <a:pathLst>
                <a:path w="489" h="621" extrusionOk="0">
                  <a:moveTo>
                    <a:pt x="109" y="264"/>
                  </a:moveTo>
                  <a:cubicBezTo>
                    <a:pt x="41" y="246"/>
                    <a:pt x="1" y="176"/>
                    <a:pt x="19" y="108"/>
                  </a:cubicBezTo>
                  <a:cubicBezTo>
                    <a:pt x="37" y="40"/>
                    <a:pt x="106" y="0"/>
                    <a:pt x="174" y="19"/>
                  </a:cubicBezTo>
                  <a:cubicBezTo>
                    <a:pt x="281" y="47"/>
                    <a:pt x="367" y="117"/>
                    <a:pt x="419" y="207"/>
                  </a:cubicBezTo>
                  <a:cubicBezTo>
                    <a:pt x="471" y="297"/>
                    <a:pt x="489" y="406"/>
                    <a:pt x="460" y="514"/>
                  </a:cubicBezTo>
                  <a:cubicBezTo>
                    <a:pt x="442" y="581"/>
                    <a:pt x="373" y="621"/>
                    <a:pt x="305" y="604"/>
                  </a:cubicBezTo>
                  <a:cubicBezTo>
                    <a:pt x="237" y="585"/>
                    <a:pt x="197" y="515"/>
                    <a:pt x="216" y="447"/>
                  </a:cubicBezTo>
                  <a:cubicBezTo>
                    <a:pt x="226" y="408"/>
                    <a:pt x="219" y="367"/>
                    <a:pt x="201" y="335"/>
                  </a:cubicBezTo>
                  <a:cubicBezTo>
                    <a:pt x="181" y="301"/>
                    <a:pt x="149" y="274"/>
                    <a:pt x="109" y="264"/>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4"/>
            <p:cNvSpPr/>
            <p:nvPr/>
          </p:nvSpPr>
          <p:spPr>
            <a:xfrm>
              <a:off x="2251158" y="1161580"/>
              <a:ext cx="30450" cy="71721"/>
            </a:xfrm>
            <a:custGeom>
              <a:avLst/>
              <a:gdLst/>
              <a:ahLst/>
              <a:cxnLst/>
              <a:rect l="l" t="t" r="r" b="b"/>
              <a:pathLst>
                <a:path w="560" h="1319" extrusionOk="0">
                  <a:moveTo>
                    <a:pt x="297" y="108"/>
                  </a:moveTo>
                  <a:cubicBezTo>
                    <a:pt x="314" y="41"/>
                    <a:pt x="384" y="1"/>
                    <a:pt x="452" y="19"/>
                  </a:cubicBezTo>
                  <a:cubicBezTo>
                    <a:pt x="519" y="37"/>
                    <a:pt x="559" y="106"/>
                    <a:pt x="541" y="175"/>
                  </a:cubicBezTo>
                  <a:lnTo>
                    <a:pt x="263" y="1210"/>
                  </a:lnTo>
                  <a:cubicBezTo>
                    <a:pt x="245" y="1278"/>
                    <a:pt x="176" y="1318"/>
                    <a:pt x="108" y="1300"/>
                  </a:cubicBezTo>
                  <a:cubicBezTo>
                    <a:pt x="41" y="1282"/>
                    <a:pt x="1" y="1212"/>
                    <a:pt x="19" y="114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4"/>
            <p:cNvSpPr/>
            <p:nvPr/>
          </p:nvSpPr>
          <p:spPr>
            <a:xfrm>
              <a:off x="2232670" y="1217967"/>
              <a:ext cx="33821" cy="26535"/>
            </a:xfrm>
            <a:custGeom>
              <a:avLst/>
              <a:gdLst/>
              <a:ahLst/>
              <a:cxnLst/>
              <a:rect l="l" t="t" r="r" b="b"/>
              <a:pathLst>
                <a:path w="622" h="488" extrusionOk="0">
                  <a:moveTo>
                    <a:pt x="359" y="108"/>
                  </a:moveTo>
                  <a:cubicBezTo>
                    <a:pt x="376" y="40"/>
                    <a:pt x="446" y="0"/>
                    <a:pt x="513" y="18"/>
                  </a:cubicBezTo>
                  <a:cubicBezTo>
                    <a:pt x="582" y="36"/>
                    <a:pt x="622" y="106"/>
                    <a:pt x="603" y="173"/>
                  </a:cubicBezTo>
                  <a:cubicBezTo>
                    <a:pt x="575" y="281"/>
                    <a:pt x="505" y="366"/>
                    <a:pt x="415" y="418"/>
                  </a:cubicBezTo>
                  <a:cubicBezTo>
                    <a:pt x="325" y="470"/>
                    <a:pt x="216" y="487"/>
                    <a:pt x="108" y="459"/>
                  </a:cubicBezTo>
                  <a:cubicBezTo>
                    <a:pt x="41" y="440"/>
                    <a:pt x="1" y="371"/>
                    <a:pt x="18" y="303"/>
                  </a:cubicBezTo>
                  <a:cubicBezTo>
                    <a:pt x="37" y="236"/>
                    <a:pt x="107" y="196"/>
                    <a:pt x="174" y="213"/>
                  </a:cubicBezTo>
                  <a:cubicBezTo>
                    <a:pt x="214" y="225"/>
                    <a:pt x="255" y="218"/>
                    <a:pt x="289" y="198"/>
                  </a:cubicBezTo>
                  <a:cubicBezTo>
                    <a:pt x="322" y="179"/>
                    <a:pt x="348" y="148"/>
                    <a:pt x="359" y="10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4"/>
            <p:cNvSpPr/>
            <p:nvPr/>
          </p:nvSpPr>
          <p:spPr>
            <a:xfrm>
              <a:off x="2028761" y="1173869"/>
              <a:ext cx="219294" cy="70035"/>
            </a:xfrm>
            <a:custGeom>
              <a:avLst/>
              <a:gdLst/>
              <a:ahLst/>
              <a:cxnLst/>
              <a:rect l="l" t="t" r="r" b="b"/>
              <a:pathLst>
                <a:path w="4033" h="1288" extrusionOk="0">
                  <a:moveTo>
                    <a:pt x="3924" y="1024"/>
                  </a:moveTo>
                  <a:cubicBezTo>
                    <a:pt x="3992" y="1043"/>
                    <a:pt x="4032" y="1112"/>
                    <a:pt x="4014" y="1180"/>
                  </a:cubicBezTo>
                  <a:cubicBezTo>
                    <a:pt x="3995" y="1248"/>
                    <a:pt x="3926" y="1288"/>
                    <a:pt x="3858" y="1270"/>
                  </a:cubicBezTo>
                  <a:lnTo>
                    <a:pt x="108" y="265"/>
                  </a:lnTo>
                  <a:cubicBezTo>
                    <a:pt x="41" y="246"/>
                    <a:pt x="1" y="176"/>
                    <a:pt x="18" y="109"/>
                  </a:cubicBezTo>
                  <a:cubicBezTo>
                    <a:pt x="37" y="41"/>
                    <a:pt x="106" y="1"/>
                    <a:pt x="174" y="1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4"/>
            <p:cNvSpPr/>
            <p:nvPr/>
          </p:nvSpPr>
          <p:spPr>
            <a:xfrm>
              <a:off x="2017506" y="1155490"/>
              <a:ext cx="26589" cy="33767"/>
            </a:xfrm>
            <a:custGeom>
              <a:avLst/>
              <a:gdLst/>
              <a:ahLst/>
              <a:cxnLst/>
              <a:rect l="l" t="t" r="r" b="b"/>
              <a:pathLst>
                <a:path w="489" h="621" extrusionOk="0">
                  <a:moveTo>
                    <a:pt x="381" y="357"/>
                  </a:moveTo>
                  <a:cubicBezTo>
                    <a:pt x="449" y="376"/>
                    <a:pt x="489" y="445"/>
                    <a:pt x="471" y="513"/>
                  </a:cubicBezTo>
                  <a:cubicBezTo>
                    <a:pt x="452" y="580"/>
                    <a:pt x="383" y="620"/>
                    <a:pt x="315" y="603"/>
                  </a:cubicBezTo>
                  <a:cubicBezTo>
                    <a:pt x="208" y="574"/>
                    <a:pt x="122" y="503"/>
                    <a:pt x="71" y="414"/>
                  </a:cubicBezTo>
                  <a:cubicBezTo>
                    <a:pt x="18" y="324"/>
                    <a:pt x="1" y="215"/>
                    <a:pt x="30" y="108"/>
                  </a:cubicBezTo>
                  <a:cubicBezTo>
                    <a:pt x="47" y="40"/>
                    <a:pt x="117" y="0"/>
                    <a:pt x="185" y="19"/>
                  </a:cubicBezTo>
                  <a:cubicBezTo>
                    <a:pt x="252" y="36"/>
                    <a:pt x="292" y="106"/>
                    <a:pt x="274" y="173"/>
                  </a:cubicBezTo>
                  <a:cubicBezTo>
                    <a:pt x="264" y="213"/>
                    <a:pt x="270" y="253"/>
                    <a:pt x="289" y="287"/>
                  </a:cubicBezTo>
                  <a:cubicBezTo>
                    <a:pt x="308" y="321"/>
                    <a:pt x="340" y="347"/>
                    <a:pt x="381" y="357"/>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4"/>
            <p:cNvSpPr/>
            <p:nvPr/>
          </p:nvSpPr>
          <p:spPr>
            <a:xfrm>
              <a:off x="2018104" y="1099104"/>
              <a:ext cx="30450" cy="71721"/>
            </a:xfrm>
            <a:custGeom>
              <a:avLst/>
              <a:gdLst/>
              <a:ahLst/>
              <a:cxnLst/>
              <a:rect l="l" t="t" r="r" b="b"/>
              <a:pathLst>
                <a:path w="560" h="1319" extrusionOk="0">
                  <a:moveTo>
                    <a:pt x="263" y="1210"/>
                  </a:moveTo>
                  <a:cubicBezTo>
                    <a:pt x="245" y="1278"/>
                    <a:pt x="176" y="1318"/>
                    <a:pt x="108" y="1300"/>
                  </a:cubicBezTo>
                  <a:cubicBezTo>
                    <a:pt x="40" y="1282"/>
                    <a:pt x="0" y="1212"/>
                    <a:pt x="19" y="1145"/>
                  </a:cubicBezTo>
                  <a:lnTo>
                    <a:pt x="296" y="108"/>
                  </a:lnTo>
                  <a:cubicBezTo>
                    <a:pt x="315" y="41"/>
                    <a:pt x="384" y="1"/>
                    <a:pt x="452" y="19"/>
                  </a:cubicBezTo>
                  <a:cubicBezTo>
                    <a:pt x="519" y="37"/>
                    <a:pt x="559" y="106"/>
                    <a:pt x="541" y="17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4"/>
            <p:cNvSpPr/>
            <p:nvPr/>
          </p:nvSpPr>
          <p:spPr>
            <a:xfrm>
              <a:off x="2161601" y="1256954"/>
              <a:ext cx="61879" cy="27786"/>
            </a:xfrm>
            <a:custGeom>
              <a:avLst/>
              <a:gdLst/>
              <a:ahLst/>
              <a:cxnLst/>
              <a:rect l="l" t="t" r="r" b="b"/>
              <a:pathLst>
                <a:path w="1138" h="511" extrusionOk="0">
                  <a:moveTo>
                    <a:pt x="1030" y="247"/>
                  </a:moveTo>
                  <a:cubicBezTo>
                    <a:pt x="1097" y="266"/>
                    <a:pt x="1138" y="335"/>
                    <a:pt x="1119" y="403"/>
                  </a:cubicBezTo>
                  <a:cubicBezTo>
                    <a:pt x="1101" y="471"/>
                    <a:pt x="1032" y="511"/>
                    <a:pt x="964" y="493"/>
                  </a:cubicBezTo>
                  <a:lnTo>
                    <a:pt x="109" y="263"/>
                  </a:lnTo>
                  <a:cubicBezTo>
                    <a:pt x="41" y="245"/>
                    <a:pt x="1" y="176"/>
                    <a:pt x="19" y="107"/>
                  </a:cubicBezTo>
                  <a:cubicBezTo>
                    <a:pt x="37" y="40"/>
                    <a:pt x="106" y="0"/>
                    <a:pt x="175" y="1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4"/>
            <p:cNvSpPr/>
            <p:nvPr/>
          </p:nvSpPr>
          <p:spPr>
            <a:xfrm>
              <a:off x="2150182" y="1299638"/>
              <a:ext cx="61879" cy="27840"/>
            </a:xfrm>
            <a:custGeom>
              <a:avLst/>
              <a:gdLst/>
              <a:ahLst/>
              <a:cxnLst/>
              <a:rect l="l" t="t" r="r" b="b"/>
              <a:pathLst>
                <a:path w="1138" h="512" extrusionOk="0">
                  <a:moveTo>
                    <a:pt x="1029" y="249"/>
                  </a:moveTo>
                  <a:cubicBezTo>
                    <a:pt x="1097" y="267"/>
                    <a:pt x="1137" y="336"/>
                    <a:pt x="1119" y="404"/>
                  </a:cubicBezTo>
                  <a:cubicBezTo>
                    <a:pt x="1101" y="472"/>
                    <a:pt x="1031" y="512"/>
                    <a:pt x="963" y="493"/>
                  </a:cubicBezTo>
                  <a:lnTo>
                    <a:pt x="108" y="265"/>
                  </a:lnTo>
                  <a:cubicBezTo>
                    <a:pt x="41" y="246"/>
                    <a:pt x="0" y="176"/>
                    <a:pt x="19" y="109"/>
                  </a:cubicBezTo>
                  <a:cubicBezTo>
                    <a:pt x="36" y="41"/>
                    <a:pt x="106" y="1"/>
                    <a:pt x="174" y="1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4"/>
            <p:cNvSpPr/>
            <p:nvPr/>
          </p:nvSpPr>
          <p:spPr>
            <a:xfrm>
              <a:off x="2138709" y="1342431"/>
              <a:ext cx="61824" cy="27840"/>
            </a:xfrm>
            <a:custGeom>
              <a:avLst/>
              <a:gdLst/>
              <a:ahLst/>
              <a:cxnLst/>
              <a:rect l="l" t="t" r="r" b="b"/>
              <a:pathLst>
                <a:path w="1137" h="512" extrusionOk="0">
                  <a:moveTo>
                    <a:pt x="1029" y="249"/>
                  </a:moveTo>
                  <a:cubicBezTo>
                    <a:pt x="1097" y="266"/>
                    <a:pt x="1137" y="336"/>
                    <a:pt x="1119" y="403"/>
                  </a:cubicBezTo>
                  <a:cubicBezTo>
                    <a:pt x="1101" y="471"/>
                    <a:pt x="1031" y="511"/>
                    <a:pt x="963" y="493"/>
                  </a:cubicBezTo>
                  <a:lnTo>
                    <a:pt x="108" y="263"/>
                  </a:lnTo>
                  <a:cubicBezTo>
                    <a:pt x="40" y="246"/>
                    <a:pt x="1" y="176"/>
                    <a:pt x="18" y="108"/>
                  </a:cubicBezTo>
                  <a:cubicBezTo>
                    <a:pt x="37" y="41"/>
                    <a:pt x="107" y="1"/>
                    <a:pt x="174" y="1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4"/>
            <p:cNvSpPr/>
            <p:nvPr/>
          </p:nvSpPr>
          <p:spPr>
            <a:xfrm>
              <a:off x="2127236" y="1385224"/>
              <a:ext cx="61879" cy="27786"/>
            </a:xfrm>
            <a:custGeom>
              <a:avLst/>
              <a:gdLst/>
              <a:ahLst/>
              <a:cxnLst/>
              <a:rect l="l" t="t" r="r" b="b"/>
              <a:pathLst>
                <a:path w="1138" h="511" extrusionOk="0">
                  <a:moveTo>
                    <a:pt x="1029" y="247"/>
                  </a:moveTo>
                  <a:cubicBezTo>
                    <a:pt x="1097" y="266"/>
                    <a:pt x="1137" y="335"/>
                    <a:pt x="1119" y="403"/>
                  </a:cubicBezTo>
                  <a:cubicBezTo>
                    <a:pt x="1101" y="470"/>
                    <a:pt x="1032" y="510"/>
                    <a:pt x="964" y="492"/>
                  </a:cubicBezTo>
                  <a:lnTo>
                    <a:pt x="108" y="263"/>
                  </a:lnTo>
                  <a:cubicBezTo>
                    <a:pt x="41" y="245"/>
                    <a:pt x="1" y="175"/>
                    <a:pt x="19" y="108"/>
                  </a:cubicBezTo>
                  <a:cubicBezTo>
                    <a:pt x="37" y="40"/>
                    <a:pt x="106" y="0"/>
                    <a:pt x="174" y="1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4"/>
            <p:cNvSpPr/>
            <p:nvPr/>
          </p:nvSpPr>
          <p:spPr>
            <a:xfrm>
              <a:off x="2115817" y="1427963"/>
              <a:ext cx="61824" cy="27786"/>
            </a:xfrm>
            <a:custGeom>
              <a:avLst/>
              <a:gdLst/>
              <a:ahLst/>
              <a:cxnLst/>
              <a:rect l="l" t="t" r="r" b="b"/>
              <a:pathLst>
                <a:path w="1137" h="511" extrusionOk="0">
                  <a:moveTo>
                    <a:pt x="1029" y="247"/>
                  </a:moveTo>
                  <a:cubicBezTo>
                    <a:pt x="1096" y="266"/>
                    <a:pt x="1136" y="335"/>
                    <a:pt x="1119" y="403"/>
                  </a:cubicBezTo>
                  <a:cubicBezTo>
                    <a:pt x="1100" y="471"/>
                    <a:pt x="1031" y="511"/>
                    <a:pt x="963" y="493"/>
                  </a:cubicBezTo>
                  <a:lnTo>
                    <a:pt x="108" y="263"/>
                  </a:lnTo>
                  <a:cubicBezTo>
                    <a:pt x="40" y="245"/>
                    <a:pt x="0" y="176"/>
                    <a:pt x="18" y="108"/>
                  </a:cubicBezTo>
                  <a:cubicBezTo>
                    <a:pt x="36" y="40"/>
                    <a:pt x="106" y="0"/>
                    <a:pt x="173" y="1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4"/>
            <p:cNvSpPr/>
            <p:nvPr/>
          </p:nvSpPr>
          <p:spPr>
            <a:xfrm>
              <a:off x="2003640" y="1214487"/>
              <a:ext cx="78191" cy="249853"/>
            </a:xfrm>
            <a:custGeom>
              <a:avLst/>
              <a:gdLst/>
              <a:ahLst/>
              <a:cxnLst/>
              <a:rect l="l" t="t" r="r" b="b"/>
              <a:pathLst>
                <a:path w="1438" h="4595" extrusionOk="0">
                  <a:moveTo>
                    <a:pt x="1174" y="108"/>
                  </a:moveTo>
                  <a:cubicBezTo>
                    <a:pt x="1193" y="41"/>
                    <a:pt x="1262" y="0"/>
                    <a:pt x="1330" y="19"/>
                  </a:cubicBezTo>
                  <a:cubicBezTo>
                    <a:pt x="1397" y="37"/>
                    <a:pt x="1437" y="106"/>
                    <a:pt x="1419" y="174"/>
                  </a:cubicBezTo>
                  <a:lnTo>
                    <a:pt x="263" y="4486"/>
                  </a:lnTo>
                  <a:cubicBezTo>
                    <a:pt x="245" y="4554"/>
                    <a:pt x="176" y="4594"/>
                    <a:pt x="108" y="4576"/>
                  </a:cubicBezTo>
                  <a:cubicBezTo>
                    <a:pt x="40" y="4557"/>
                    <a:pt x="0" y="4488"/>
                    <a:pt x="18" y="442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4"/>
            <p:cNvSpPr/>
            <p:nvPr/>
          </p:nvSpPr>
          <p:spPr>
            <a:xfrm>
              <a:off x="1814739" y="1448734"/>
              <a:ext cx="204396" cy="212443"/>
            </a:xfrm>
            <a:custGeom>
              <a:avLst/>
              <a:gdLst/>
              <a:ahLst/>
              <a:cxnLst/>
              <a:rect l="l" t="t" r="r" b="b"/>
              <a:pathLst>
                <a:path w="3759" h="3907" extrusionOk="0">
                  <a:moveTo>
                    <a:pt x="3560" y="30"/>
                  </a:moveTo>
                  <a:cubicBezTo>
                    <a:pt x="3624" y="1"/>
                    <a:pt x="3699" y="28"/>
                    <a:pt x="3729" y="91"/>
                  </a:cubicBezTo>
                  <a:cubicBezTo>
                    <a:pt x="3759" y="154"/>
                    <a:pt x="3732" y="230"/>
                    <a:pt x="3669" y="260"/>
                  </a:cubicBezTo>
                  <a:cubicBezTo>
                    <a:pt x="3319" y="425"/>
                    <a:pt x="2942" y="561"/>
                    <a:pt x="2568" y="696"/>
                  </a:cubicBezTo>
                  <a:cubicBezTo>
                    <a:pt x="1545" y="1067"/>
                    <a:pt x="542" y="1429"/>
                    <a:pt x="339" y="2316"/>
                  </a:cubicBezTo>
                  <a:lnTo>
                    <a:pt x="338" y="2317"/>
                  </a:lnTo>
                  <a:cubicBezTo>
                    <a:pt x="265" y="2635"/>
                    <a:pt x="324" y="2908"/>
                    <a:pt x="487" y="3126"/>
                  </a:cubicBezTo>
                  <a:cubicBezTo>
                    <a:pt x="664" y="3361"/>
                    <a:pt x="966" y="3538"/>
                    <a:pt x="1358" y="3643"/>
                  </a:cubicBezTo>
                  <a:cubicBezTo>
                    <a:pt x="1427" y="3662"/>
                    <a:pt x="1467" y="3731"/>
                    <a:pt x="1448" y="3799"/>
                  </a:cubicBezTo>
                  <a:cubicBezTo>
                    <a:pt x="1430" y="3867"/>
                    <a:pt x="1361" y="3907"/>
                    <a:pt x="1293" y="3889"/>
                  </a:cubicBezTo>
                  <a:cubicBezTo>
                    <a:pt x="848" y="3769"/>
                    <a:pt x="498" y="3560"/>
                    <a:pt x="285" y="3277"/>
                  </a:cubicBezTo>
                  <a:cubicBezTo>
                    <a:pt x="78" y="3001"/>
                    <a:pt x="1" y="2658"/>
                    <a:pt x="91" y="2262"/>
                  </a:cubicBezTo>
                  <a:lnTo>
                    <a:pt x="92" y="2259"/>
                  </a:lnTo>
                  <a:cubicBezTo>
                    <a:pt x="327" y="1238"/>
                    <a:pt x="1394" y="852"/>
                    <a:pt x="2482" y="458"/>
                  </a:cubicBezTo>
                  <a:cubicBezTo>
                    <a:pt x="2852" y="324"/>
                    <a:pt x="3225" y="190"/>
                    <a:pt x="3560" y="3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4"/>
            <p:cNvSpPr/>
            <p:nvPr/>
          </p:nvSpPr>
          <p:spPr>
            <a:xfrm>
              <a:off x="1879174" y="1645843"/>
              <a:ext cx="259477" cy="80801"/>
            </a:xfrm>
            <a:custGeom>
              <a:avLst/>
              <a:gdLst/>
              <a:ahLst/>
              <a:cxnLst/>
              <a:rect l="l" t="t" r="r" b="b"/>
              <a:pathLst>
                <a:path w="4772" h="1486" extrusionOk="0">
                  <a:moveTo>
                    <a:pt x="108" y="264"/>
                  </a:moveTo>
                  <a:cubicBezTo>
                    <a:pt x="41" y="245"/>
                    <a:pt x="1" y="175"/>
                    <a:pt x="19" y="108"/>
                  </a:cubicBezTo>
                  <a:cubicBezTo>
                    <a:pt x="36" y="41"/>
                    <a:pt x="106" y="1"/>
                    <a:pt x="173" y="18"/>
                  </a:cubicBezTo>
                  <a:lnTo>
                    <a:pt x="4664" y="1222"/>
                  </a:lnTo>
                  <a:cubicBezTo>
                    <a:pt x="4731" y="1241"/>
                    <a:pt x="4771" y="1310"/>
                    <a:pt x="4753" y="1378"/>
                  </a:cubicBezTo>
                  <a:cubicBezTo>
                    <a:pt x="4736" y="1445"/>
                    <a:pt x="4666" y="1485"/>
                    <a:pt x="4598" y="1467"/>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4"/>
            <p:cNvSpPr/>
            <p:nvPr/>
          </p:nvSpPr>
          <p:spPr>
            <a:xfrm>
              <a:off x="2113859" y="1478423"/>
              <a:ext cx="133001" cy="253714"/>
            </a:xfrm>
            <a:custGeom>
              <a:avLst/>
              <a:gdLst/>
              <a:ahLst/>
              <a:cxnLst/>
              <a:rect l="l" t="t" r="r" b="b"/>
              <a:pathLst>
                <a:path w="2446" h="4666" extrusionOk="0">
                  <a:moveTo>
                    <a:pt x="282" y="4546"/>
                  </a:moveTo>
                  <a:cubicBezTo>
                    <a:pt x="214" y="4528"/>
                    <a:pt x="174" y="4458"/>
                    <a:pt x="193" y="4390"/>
                  </a:cubicBezTo>
                  <a:cubicBezTo>
                    <a:pt x="210" y="4323"/>
                    <a:pt x="280" y="4283"/>
                    <a:pt x="348" y="4301"/>
                  </a:cubicBezTo>
                  <a:cubicBezTo>
                    <a:pt x="740" y="4406"/>
                    <a:pt x="1090" y="4404"/>
                    <a:pt x="1362" y="4288"/>
                  </a:cubicBezTo>
                  <a:cubicBezTo>
                    <a:pt x="1612" y="4182"/>
                    <a:pt x="1800" y="3975"/>
                    <a:pt x="1896" y="3662"/>
                  </a:cubicBezTo>
                  <a:cubicBezTo>
                    <a:pt x="2162" y="2793"/>
                    <a:pt x="1476" y="1977"/>
                    <a:pt x="775" y="1145"/>
                  </a:cubicBezTo>
                  <a:cubicBezTo>
                    <a:pt x="518" y="840"/>
                    <a:pt x="260" y="534"/>
                    <a:pt x="41" y="216"/>
                  </a:cubicBezTo>
                  <a:cubicBezTo>
                    <a:pt x="0" y="158"/>
                    <a:pt x="14" y="79"/>
                    <a:pt x="72" y="40"/>
                  </a:cubicBezTo>
                  <a:cubicBezTo>
                    <a:pt x="130" y="0"/>
                    <a:pt x="208" y="14"/>
                    <a:pt x="248" y="71"/>
                  </a:cubicBezTo>
                  <a:cubicBezTo>
                    <a:pt x="460" y="377"/>
                    <a:pt x="715" y="680"/>
                    <a:pt x="969" y="982"/>
                  </a:cubicBezTo>
                  <a:cubicBezTo>
                    <a:pt x="1714" y="1866"/>
                    <a:pt x="2445" y="2734"/>
                    <a:pt x="2137" y="3736"/>
                  </a:cubicBezTo>
                  <a:cubicBezTo>
                    <a:pt x="2018" y="4126"/>
                    <a:pt x="1780" y="4385"/>
                    <a:pt x="1460" y="4521"/>
                  </a:cubicBezTo>
                  <a:cubicBezTo>
                    <a:pt x="1135" y="4660"/>
                    <a:pt x="728" y="4665"/>
                    <a:pt x="282" y="4546"/>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4"/>
            <p:cNvSpPr/>
            <p:nvPr/>
          </p:nvSpPr>
          <p:spPr>
            <a:xfrm>
              <a:off x="2114023" y="1462110"/>
              <a:ext cx="19738" cy="31809"/>
            </a:xfrm>
            <a:custGeom>
              <a:avLst/>
              <a:gdLst/>
              <a:ahLst/>
              <a:cxnLst/>
              <a:rect l="l" t="t" r="r" b="b"/>
              <a:pathLst>
                <a:path w="363" h="585" extrusionOk="0">
                  <a:moveTo>
                    <a:pt x="264" y="477"/>
                  </a:moveTo>
                  <a:cubicBezTo>
                    <a:pt x="245" y="544"/>
                    <a:pt x="176" y="584"/>
                    <a:pt x="108" y="566"/>
                  </a:cubicBezTo>
                  <a:cubicBezTo>
                    <a:pt x="41" y="547"/>
                    <a:pt x="1" y="478"/>
                    <a:pt x="18" y="410"/>
                  </a:cubicBezTo>
                  <a:lnTo>
                    <a:pt x="100" y="109"/>
                  </a:lnTo>
                  <a:cubicBezTo>
                    <a:pt x="118" y="41"/>
                    <a:pt x="188" y="1"/>
                    <a:pt x="255" y="19"/>
                  </a:cubicBezTo>
                  <a:cubicBezTo>
                    <a:pt x="323" y="37"/>
                    <a:pt x="362" y="106"/>
                    <a:pt x="345" y="17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4"/>
            <p:cNvSpPr/>
            <p:nvPr/>
          </p:nvSpPr>
          <p:spPr>
            <a:xfrm>
              <a:off x="2073023" y="1121125"/>
              <a:ext cx="179057" cy="52472"/>
            </a:xfrm>
            <a:custGeom>
              <a:avLst/>
              <a:gdLst/>
              <a:ahLst/>
              <a:cxnLst/>
              <a:rect l="l" t="t" r="r" b="b"/>
              <a:pathLst>
                <a:path w="3293" h="965" extrusionOk="0">
                  <a:moveTo>
                    <a:pt x="3253" y="888"/>
                  </a:moveTo>
                  <a:cubicBezTo>
                    <a:pt x="2726" y="754"/>
                    <a:pt x="2193" y="643"/>
                    <a:pt x="1674" y="476"/>
                  </a:cubicBezTo>
                  <a:cubicBezTo>
                    <a:pt x="1419" y="394"/>
                    <a:pt x="1164" y="311"/>
                    <a:pt x="907" y="232"/>
                  </a:cubicBezTo>
                  <a:cubicBezTo>
                    <a:pt x="772" y="190"/>
                    <a:pt x="638" y="150"/>
                    <a:pt x="503" y="110"/>
                  </a:cubicBezTo>
                  <a:cubicBezTo>
                    <a:pt x="374" y="72"/>
                    <a:pt x="240" y="19"/>
                    <a:pt x="106" y="7"/>
                  </a:cubicBezTo>
                  <a:cubicBezTo>
                    <a:pt x="32" y="0"/>
                    <a:pt x="1" y="118"/>
                    <a:pt x="68" y="149"/>
                  </a:cubicBezTo>
                  <a:cubicBezTo>
                    <a:pt x="180" y="201"/>
                    <a:pt x="308" y="223"/>
                    <a:pt x="427" y="256"/>
                  </a:cubicBezTo>
                  <a:cubicBezTo>
                    <a:pt x="562" y="294"/>
                    <a:pt x="698" y="334"/>
                    <a:pt x="833" y="374"/>
                  </a:cubicBezTo>
                  <a:cubicBezTo>
                    <a:pt x="1102" y="452"/>
                    <a:pt x="1370" y="531"/>
                    <a:pt x="1640" y="604"/>
                  </a:cubicBezTo>
                  <a:cubicBezTo>
                    <a:pt x="2171" y="748"/>
                    <a:pt x="2693" y="917"/>
                    <a:pt x="3243" y="961"/>
                  </a:cubicBezTo>
                  <a:cubicBezTo>
                    <a:pt x="3285" y="965"/>
                    <a:pt x="3292" y="898"/>
                    <a:pt x="3253" y="88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4"/>
            <p:cNvSpPr/>
            <p:nvPr/>
          </p:nvSpPr>
          <p:spPr>
            <a:xfrm>
              <a:off x="2189605" y="1172618"/>
              <a:ext cx="38280" cy="12833"/>
            </a:xfrm>
            <a:custGeom>
              <a:avLst/>
              <a:gdLst/>
              <a:ahLst/>
              <a:cxnLst/>
              <a:rect l="l" t="t" r="r" b="b"/>
              <a:pathLst>
                <a:path w="704" h="236" extrusionOk="0">
                  <a:moveTo>
                    <a:pt x="699" y="227"/>
                  </a:moveTo>
                  <a:cubicBezTo>
                    <a:pt x="593" y="172"/>
                    <a:pt x="489" y="117"/>
                    <a:pt x="373" y="83"/>
                  </a:cubicBezTo>
                  <a:cubicBezTo>
                    <a:pt x="275" y="57"/>
                    <a:pt x="119" y="0"/>
                    <a:pt x="25" y="51"/>
                  </a:cubicBezTo>
                  <a:cubicBezTo>
                    <a:pt x="4" y="62"/>
                    <a:pt x="0" y="93"/>
                    <a:pt x="17" y="109"/>
                  </a:cubicBezTo>
                  <a:cubicBezTo>
                    <a:pt x="83" y="173"/>
                    <a:pt x="208" y="168"/>
                    <a:pt x="296" y="179"/>
                  </a:cubicBezTo>
                  <a:cubicBezTo>
                    <a:pt x="429" y="193"/>
                    <a:pt x="568" y="198"/>
                    <a:pt x="697" y="234"/>
                  </a:cubicBezTo>
                  <a:cubicBezTo>
                    <a:pt x="701" y="235"/>
                    <a:pt x="704" y="230"/>
                    <a:pt x="699" y="227"/>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4"/>
            <p:cNvSpPr/>
            <p:nvPr/>
          </p:nvSpPr>
          <p:spPr>
            <a:xfrm>
              <a:off x="1972428" y="1043750"/>
              <a:ext cx="84444" cy="180579"/>
            </a:xfrm>
            <a:custGeom>
              <a:avLst/>
              <a:gdLst/>
              <a:ahLst/>
              <a:cxnLst/>
              <a:rect l="l" t="t" r="r" b="b"/>
              <a:pathLst>
                <a:path w="1553" h="3321" extrusionOk="0">
                  <a:moveTo>
                    <a:pt x="1549" y="105"/>
                  </a:moveTo>
                  <a:cubicBezTo>
                    <a:pt x="1517" y="12"/>
                    <a:pt x="1381" y="1"/>
                    <a:pt x="1295" y="10"/>
                  </a:cubicBezTo>
                  <a:cubicBezTo>
                    <a:pt x="1198" y="20"/>
                    <a:pt x="1107" y="58"/>
                    <a:pt x="1029" y="115"/>
                  </a:cubicBezTo>
                  <a:cubicBezTo>
                    <a:pt x="838" y="252"/>
                    <a:pt x="719" y="472"/>
                    <a:pt x="626" y="683"/>
                  </a:cubicBezTo>
                  <a:cubicBezTo>
                    <a:pt x="387" y="1225"/>
                    <a:pt x="278" y="1826"/>
                    <a:pt x="172" y="2405"/>
                  </a:cubicBezTo>
                  <a:cubicBezTo>
                    <a:pt x="127" y="2656"/>
                    <a:pt x="89" y="2909"/>
                    <a:pt x="28" y="3156"/>
                  </a:cubicBezTo>
                  <a:cubicBezTo>
                    <a:pt x="0" y="3273"/>
                    <a:pt x="175" y="3320"/>
                    <a:pt x="208" y="3205"/>
                  </a:cubicBezTo>
                  <a:cubicBezTo>
                    <a:pt x="262" y="3017"/>
                    <a:pt x="283" y="2817"/>
                    <a:pt x="314" y="2624"/>
                  </a:cubicBezTo>
                  <a:cubicBezTo>
                    <a:pt x="361" y="2339"/>
                    <a:pt x="409" y="2053"/>
                    <a:pt x="467" y="1769"/>
                  </a:cubicBezTo>
                  <a:cubicBezTo>
                    <a:pt x="529" y="1474"/>
                    <a:pt x="605" y="1180"/>
                    <a:pt x="710" y="897"/>
                  </a:cubicBezTo>
                  <a:cubicBezTo>
                    <a:pt x="792" y="677"/>
                    <a:pt x="897" y="449"/>
                    <a:pt x="1069" y="284"/>
                  </a:cubicBezTo>
                  <a:cubicBezTo>
                    <a:pt x="1130" y="225"/>
                    <a:pt x="1202" y="182"/>
                    <a:pt x="1285" y="163"/>
                  </a:cubicBezTo>
                  <a:cubicBezTo>
                    <a:pt x="1364" y="145"/>
                    <a:pt x="1468" y="181"/>
                    <a:pt x="1537" y="134"/>
                  </a:cubicBezTo>
                  <a:cubicBezTo>
                    <a:pt x="1547" y="128"/>
                    <a:pt x="1553" y="117"/>
                    <a:pt x="1549" y="10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4"/>
            <p:cNvSpPr/>
            <p:nvPr/>
          </p:nvSpPr>
          <p:spPr>
            <a:xfrm>
              <a:off x="1728825" y="1432857"/>
              <a:ext cx="123431" cy="191128"/>
            </a:xfrm>
            <a:custGeom>
              <a:avLst/>
              <a:gdLst/>
              <a:ahLst/>
              <a:cxnLst/>
              <a:rect l="l" t="t" r="r" b="b"/>
              <a:pathLst>
                <a:path w="2270" h="3515" extrusionOk="0">
                  <a:moveTo>
                    <a:pt x="2245" y="34"/>
                  </a:moveTo>
                  <a:cubicBezTo>
                    <a:pt x="2087" y="0"/>
                    <a:pt x="1895" y="78"/>
                    <a:pt x="1751" y="139"/>
                  </a:cubicBezTo>
                  <a:cubicBezTo>
                    <a:pt x="1575" y="214"/>
                    <a:pt x="1409" y="308"/>
                    <a:pt x="1252" y="417"/>
                  </a:cubicBezTo>
                  <a:cubicBezTo>
                    <a:pt x="933" y="639"/>
                    <a:pt x="664" y="929"/>
                    <a:pt x="453" y="1254"/>
                  </a:cubicBezTo>
                  <a:cubicBezTo>
                    <a:pt x="242" y="1578"/>
                    <a:pt x="95" y="1948"/>
                    <a:pt x="36" y="2330"/>
                  </a:cubicBezTo>
                  <a:cubicBezTo>
                    <a:pt x="6" y="2521"/>
                    <a:pt x="0" y="2714"/>
                    <a:pt x="18" y="2907"/>
                  </a:cubicBezTo>
                  <a:cubicBezTo>
                    <a:pt x="34" y="3091"/>
                    <a:pt x="60" y="3313"/>
                    <a:pt x="168" y="3468"/>
                  </a:cubicBezTo>
                  <a:cubicBezTo>
                    <a:pt x="200" y="3514"/>
                    <a:pt x="289" y="3504"/>
                    <a:pt x="284" y="3437"/>
                  </a:cubicBezTo>
                  <a:cubicBezTo>
                    <a:pt x="269" y="3257"/>
                    <a:pt x="203" y="3086"/>
                    <a:pt x="185" y="2905"/>
                  </a:cubicBezTo>
                  <a:cubicBezTo>
                    <a:pt x="167" y="2729"/>
                    <a:pt x="172" y="2549"/>
                    <a:pt x="198" y="2373"/>
                  </a:cubicBezTo>
                  <a:cubicBezTo>
                    <a:pt x="251" y="2011"/>
                    <a:pt x="391" y="1668"/>
                    <a:pt x="584" y="1359"/>
                  </a:cubicBezTo>
                  <a:cubicBezTo>
                    <a:pt x="776" y="1055"/>
                    <a:pt x="1028" y="788"/>
                    <a:pt x="1315" y="573"/>
                  </a:cubicBezTo>
                  <a:cubicBezTo>
                    <a:pt x="1456" y="467"/>
                    <a:pt x="1607" y="375"/>
                    <a:pt x="1766" y="300"/>
                  </a:cubicBezTo>
                  <a:cubicBezTo>
                    <a:pt x="1848" y="259"/>
                    <a:pt x="1933" y="224"/>
                    <a:pt x="2018" y="190"/>
                  </a:cubicBezTo>
                  <a:cubicBezTo>
                    <a:pt x="2097" y="161"/>
                    <a:pt x="2185" y="133"/>
                    <a:pt x="2251" y="82"/>
                  </a:cubicBezTo>
                  <a:cubicBezTo>
                    <a:pt x="2268" y="70"/>
                    <a:pt x="2270" y="40"/>
                    <a:pt x="2245" y="34"/>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4"/>
            <p:cNvSpPr/>
            <p:nvPr/>
          </p:nvSpPr>
          <p:spPr>
            <a:xfrm>
              <a:off x="2286666" y="1546228"/>
              <a:ext cx="56659" cy="205320"/>
            </a:xfrm>
            <a:custGeom>
              <a:avLst/>
              <a:gdLst/>
              <a:ahLst/>
              <a:cxnLst/>
              <a:rect l="l" t="t" r="r" b="b"/>
              <a:pathLst>
                <a:path w="1042" h="3776" extrusionOk="0">
                  <a:moveTo>
                    <a:pt x="42" y="94"/>
                  </a:moveTo>
                  <a:cubicBezTo>
                    <a:pt x="98" y="135"/>
                    <a:pt x="144" y="197"/>
                    <a:pt x="196" y="244"/>
                  </a:cubicBezTo>
                  <a:cubicBezTo>
                    <a:pt x="250" y="293"/>
                    <a:pt x="299" y="346"/>
                    <a:pt x="346" y="403"/>
                  </a:cubicBezTo>
                  <a:cubicBezTo>
                    <a:pt x="449" y="527"/>
                    <a:pt x="528" y="672"/>
                    <a:pt x="595" y="817"/>
                  </a:cubicBezTo>
                  <a:cubicBezTo>
                    <a:pt x="741" y="1133"/>
                    <a:pt x="813" y="1484"/>
                    <a:pt x="837" y="1829"/>
                  </a:cubicBezTo>
                  <a:cubicBezTo>
                    <a:pt x="862" y="2176"/>
                    <a:pt x="836" y="2530"/>
                    <a:pt x="747" y="2867"/>
                  </a:cubicBezTo>
                  <a:cubicBezTo>
                    <a:pt x="706" y="3023"/>
                    <a:pt x="648" y="3173"/>
                    <a:pt x="570" y="3315"/>
                  </a:cubicBezTo>
                  <a:cubicBezTo>
                    <a:pt x="535" y="3378"/>
                    <a:pt x="495" y="3440"/>
                    <a:pt x="450" y="3498"/>
                  </a:cubicBezTo>
                  <a:cubicBezTo>
                    <a:pt x="404" y="3561"/>
                    <a:pt x="346" y="3608"/>
                    <a:pt x="327" y="3686"/>
                  </a:cubicBezTo>
                  <a:cubicBezTo>
                    <a:pt x="316" y="3737"/>
                    <a:pt x="359" y="3776"/>
                    <a:pt x="408" y="3766"/>
                  </a:cubicBezTo>
                  <a:cubicBezTo>
                    <a:pt x="548" y="3741"/>
                    <a:pt x="648" y="3555"/>
                    <a:pt x="715" y="3443"/>
                  </a:cubicBezTo>
                  <a:cubicBezTo>
                    <a:pt x="798" y="3302"/>
                    <a:pt x="859" y="3149"/>
                    <a:pt x="907" y="2993"/>
                  </a:cubicBezTo>
                  <a:cubicBezTo>
                    <a:pt x="1012" y="2654"/>
                    <a:pt x="1041" y="2291"/>
                    <a:pt x="1021" y="1938"/>
                  </a:cubicBezTo>
                  <a:cubicBezTo>
                    <a:pt x="1001" y="1580"/>
                    <a:pt x="927" y="1222"/>
                    <a:pt x="793" y="890"/>
                  </a:cubicBezTo>
                  <a:cubicBezTo>
                    <a:pt x="676" y="599"/>
                    <a:pt x="504" y="307"/>
                    <a:pt x="254" y="112"/>
                  </a:cubicBezTo>
                  <a:cubicBezTo>
                    <a:pt x="200" y="71"/>
                    <a:pt x="142" y="53"/>
                    <a:pt x="82" y="24"/>
                  </a:cubicBezTo>
                  <a:cubicBezTo>
                    <a:pt x="35" y="1"/>
                    <a:pt x="1" y="62"/>
                    <a:pt x="42" y="94"/>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4"/>
            <p:cNvSpPr/>
            <p:nvPr/>
          </p:nvSpPr>
          <p:spPr>
            <a:xfrm>
              <a:off x="2203634" y="1321007"/>
              <a:ext cx="33223" cy="140994"/>
            </a:xfrm>
            <a:custGeom>
              <a:avLst/>
              <a:gdLst/>
              <a:ahLst/>
              <a:cxnLst/>
              <a:rect l="l" t="t" r="r" b="b"/>
              <a:pathLst>
                <a:path w="611" h="2593" extrusionOk="0">
                  <a:moveTo>
                    <a:pt x="519" y="51"/>
                  </a:moveTo>
                  <a:cubicBezTo>
                    <a:pt x="461" y="254"/>
                    <a:pt x="393" y="449"/>
                    <a:pt x="346" y="656"/>
                  </a:cubicBezTo>
                  <a:cubicBezTo>
                    <a:pt x="302" y="859"/>
                    <a:pt x="264" y="1064"/>
                    <a:pt x="228" y="1269"/>
                  </a:cubicBezTo>
                  <a:cubicBezTo>
                    <a:pt x="190" y="1475"/>
                    <a:pt x="154" y="1680"/>
                    <a:pt x="117" y="1885"/>
                  </a:cubicBezTo>
                  <a:cubicBezTo>
                    <a:pt x="97" y="1988"/>
                    <a:pt x="77" y="2091"/>
                    <a:pt x="56" y="2193"/>
                  </a:cubicBezTo>
                  <a:cubicBezTo>
                    <a:pt x="37" y="2289"/>
                    <a:pt x="1" y="2391"/>
                    <a:pt x="2" y="2489"/>
                  </a:cubicBezTo>
                  <a:cubicBezTo>
                    <a:pt x="3" y="2558"/>
                    <a:pt x="104" y="2592"/>
                    <a:pt x="138" y="2526"/>
                  </a:cubicBezTo>
                  <a:cubicBezTo>
                    <a:pt x="183" y="2438"/>
                    <a:pt x="194" y="2332"/>
                    <a:pt x="214" y="2236"/>
                  </a:cubicBezTo>
                  <a:cubicBezTo>
                    <a:pt x="235" y="2133"/>
                    <a:pt x="255" y="2030"/>
                    <a:pt x="275" y="1928"/>
                  </a:cubicBezTo>
                  <a:cubicBezTo>
                    <a:pt x="313" y="1723"/>
                    <a:pt x="347" y="1517"/>
                    <a:pt x="382" y="1311"/>
                  </a:cubicBezTo>
                  <a:cubicBezTo>
                    <a:pt x="416" y="1105"/>
                    <a:pt x="451" y="899"/>
                    <a:pt x="489" y="694"/>
                  </a:cubicBezTo>
                  <a:cubicBezTo>
                    <a:pt x="525" y="488"/>
                    <a:pt x="550" y="275"/>
                    <a:pt x="599" y="72"/>
                  </a:cubicBezTo>
                  <a:cubicBezTo>
                    <a:pt x="611" y="22"/>
                    <a:pt x="535" y="1"/>
                    <a:pt x="519" y="51"/>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4"/>
            <p:cNvSpPr/>
            <p:nvPr/>
          </p:nvSpPr>
          <p:spPr>
            <a:xfrm>
              <a:off x="2220327" y="1420405"/>
              <a:ext cx="17291" cy="24360"/>
            </a:xfrm>
            <a:custGeom>
              <a:avLst/>
              <a:gdLst/>
              <a:ahLst/>
              <a:cxnLst/>
              <a:rect l="l" t="t" r="r" b="b"/>
              <a:pathLst>
                <a:path w="318" h="448" extrusionOk="0">
                  <a:moveTo>
                    <a:pt x="170" y="55"/>
                  </a:moveTo>
                  <a:cubicBezTo>
                    <a:pt x="110" y="136"/>
                    <a:pt x="1" y="337"/>
                    <a:pt x="82" y="429"/>
                  </a:cubicBezTo>
                  <a:cubicBezTo>
                    <a:pt x="93" y="442"/>
                    <a:pt x="114" y="447"/>
                    <a:pt x="131" y="442"/>
                  </a:cubicBezTo>
                  <a:cubicBezTo>
                    <a:pt x="189" y="423"/>
                    <a:pt x="202" y="372"/>
                    <a:pt x="222" y="318"/>
                  </a:cubicBezTo>
                  <a:cubicBezTo>
                    <a:pt x="246" y="249"/>
                    <a:pt x="266" y="177"/>
                    <a:pt x="291" y="106"/>
                  </a:cubicBezTo>
                  <a:cubicBezTo>
                    <a:pt x="318" y="30"/>
                    <a:pt x="211" y="0"/>
                    <a:pt x="170" y="5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4"/>
            <p:cNvSpPr/>
            <p:nvPr/>
          </p:nvSpPr>
          <p:spPr>
            <a:xfrm>
              <a:off x="2237945" y="1289579"/>
              <a:ext cx="7667" cy="12778"/>
            </a:xfrm>
            <a:custGeom>
              <a:avLst/>
              <a:gdLst/>
              <a:ahLst/>
              <a:cxnLst/>
              <a:rect l="l" t="t" r="r" b="b"/>
              <a:pathLst>
                <a:path w="141" h="235" extrusionOk="0">
                  <a:moveTo>
                    <a:pt x="37" y="58"/>
                  </a:moveTo>
                  <a:cubicBezTo>
                    <a:pt x="23" y="105"/>
                    <a:pt x="1" y="160"/>
                    <a:pt x="18" y="207"/>
                  </a:cubicBezTo>
                  <a:cubicBezTo>
                    <a:pt x="26" y="229"/>
                    <a:pt x="50" y="235"/>
                    <a:pt x="66" y="220"/>
                  </a:cubicBezTo>
                  <a:cubicBezTo>
                    <a:pt x="106" y="188"/>
                    <a:pt x="113" y="128"/>
                    <a:pt x="126" y="82"/>
                  </a:cubicBezTo>
                  <a:cubicBezTo>
                    <a:pt x="140" y="24"/>
                    <a:pt x="51" y="1"/>
                    <a:pt x="37" y="5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4"/>
            <p:cNvSpPr/>
            <p:nvPr/>
          </p:nvSpPr>
          <p:spPr>
            <a:xfrm>
              <a:off x="1962097" y="1235258"/>
              <a:ext cx="13485" cy="20391"/>
            </a:xfrm>
            <a:custGeom>
              <a:avLst/>
              <a:gdLst/>
              <a:ahLst/>
              <a:cxnLst/>
              <a:rect l="l" t="t" r="r" b="b"/>
              <a:pathLst>
                <a:path w="248" h="375" extrusionOk="0">
                  <a:moveTo>
                    <a:pt x="115" y="43"/>
                  </a:moveTo>
                  <a:cubicBezTo>
                    <a:pt x="79" y="71"/>
                    <a:pt x="54" y="118"/>
                    <a:pt x="36" y="159"/>
                  </a:cubicBezTo>
                  <a:cubicBezTo>
                    <a:pt x="12" y="212"/>
                    <a:pt x="0" y="263"/>
                    <a:pt x="22" y="318"/>
                  </a:cubicBezTo>
                  <a:cubicBezTo>
                    <a:pt x="39" y="363"/>
                    <a:pt x="86" y="375"/>
                    <a:pt x="123" y="346"/>
                  </a:cubicBezTo>
                  <a:cubicBezTo>
                    <a:pt x="160" y="316"/>
                    <a:pt x="173" y="286"/>
                    <a:pt x="188" y="241"/>
                  </a:cubicBezTo>
                  <a:cubicBezTo>
                    <a:pt x="203" y="199"/>
                    <a:pt x="223" y="155"/>
                    <a:pt x="232" y="111"/>
                  </a:cubicBezTo>
                  <a:cubicBezTo>
                    <a:pt x="247" y="38"/>
                    <a:pt x="169" y="1"/>
                    <a:pt x="115" y="43"/>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4"/>
            <p:cNvSpPr/>
            <p:nvPr/>
          </p:nvSpPr>
          <p:spPr>
            <a:xfrm>
              <a:off x="2285034" y="1108510"/>
              <a:ext cx="33876" cy="45838"/>
            </a:xfrm>
            <a:custGeom>
              <a:avLst/>
              <a:gdLst/>
              <a:ahLst/>
              <a:cxnLst/>
              <a:rect l="l" t="t" r="r" b="b"/>
              <a:pathLst>
                <a:path w="623" h="843" extrusionOk="0">
                  <a:moveTo>
                    <a:pt x="41" y="153"/>
                  </a:moveTo>
                  <a:cubicBezTo>
                    <a:pt x="101" y="198"/>
                    <a:pt x="169" y="230"/>
                    <a:pt x="222" y="284"/>
                  </a:cubicBezTo>
                  <a:cubicBezTo>
                    <a:pt x="282" y="343"/>
                    <a:pt x="315" y="427"/>
                    <a:pt x="339" y="505"/>
                  </a:cubicBezTo>
                  <a:cubicBezTo>
                    <a:pt x="365" y="591"/>
                    <a:pt x="371" y="678"/>
                    <a:pt x="403" y="762"/>
                  </a:cubicBezTo>
                  <a:cubicBezTo>
                    <a:pt x="426" y="822"/>
                    <a:pt x="505" y="842"/>
                    <a:pt x="541" y="780"/>
                  </a:cubicBezTo>
                  <a:cubicBezTo>
                    <a:pt x="623" y="642"/>
                    <a:pt x="520" y="402"/>
                    <a:pt x="453" y="278"/>
                  </a:cubicBezTo>
                  <a:cubicBezTo>
                    <a:pt x="377" y="139"/>
                    <a:pt x="225" y="1"/>
                    <a:pt x="56" y="43"/>
                  </a:cubicBezTo>
                  <a:cubicBezTo>
                    <a:pt x="0" y="57"/>
                    <a:pt x="2" y="124"/>
                    <a:pt x="41" y="153"/>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4"/>
            <p:cNvSpPr/>
            <p:nvPr/>
          </p:nvSpPr>
          <p:spPr>
            <a:xfrm>
              <a:off x="1890702" y="1488917"/>
              <a:ext cx="276878" cy="108043"/>
            </a:xfrm>
            <a:custGeom>
              <a:avLst/>
              <a:gdLst/>
              <a:ahLst/>
              <a:cxnLst/>
              <a:rect l="l" t="t" r="r" b="b"/>
              <a:pathLst>
                <a:path w="5092" h="1987" extrusionOk="0">
                  <a:moveTo>
                    <a:pt x="221" y="369"/>
                  </a:moveTo>
                  <a:cubicBezTo>
                    <a:pt x="242" y="332"/>
                    <a:pt x="251" y="318"/>
                    <a:pt x="267" y="301"/>
                  </a:cubicBezTo>
                  <a:cubicBezTo>
                    <a:pt x="277" y="289"/>
                    <a:pt x="287" y="279"/>
                    <a:pt x="298" y="269"/>
                  </a:cubicBezTo>
                  <a:cubicBezTo>
                    <a:pt x="322" y="246"/>
                    <a:pt x="296" y="267"/>
                    <a:pt x="323" y="249"/>
                  </a:cubicBezTo>
                  <a:cubicBezTo>
                    <a:pt x="369" y="219"/>
                    <a:pt x="407" y="211"/>
                    <a:pt x="456" y="208"/>
                  </a:cubicBezTo>
                  <a:cubicBezTo>
                    <a:pt x="584" y="201"/>
                    <a:pt x="738" y="260"/>
                    <a:pt x="861" y="318"/>
                  </a:cubicBezTo>
                  <a:cubicBezTo>
                    <a:pt x="1273" y="510"/>
                    <a:pt x="1644" y="793"/>
                    <a:pt x="2019" y="1047"/>
                  </a:cubicBezTo>
                  <a:cubicBezTo>
                    <a:pt x="2430" y="1326"/>
                    <a:pt x="2850" y="1604"/>
                    <a:pt x="3315" y="1782"/>
                  </a:cubicBezTo>
                  <a:cubicBezTo>
                    <a:pt x="3692" y="1927"/>
                    <a:pt x="4138" y="1987"/>
                    <a:pt x="4493" y="1752"/>
                  </a:cubicBezTo>
                  <a:cubicBezTo>
                    <a:pt x="4764" y="1573"/>
                    <a:pt x="4937" y="1267"/>
                    <a:pt x="5045" y="969"/>
                  </a:cubicBezTo>
                  <a:cubicBezTo>
                    <a:pt x="5091" y="842"/>
                    <a:pt x="4892" y="792"/>
                    <a:pt x="4845" y="914"/>
                  </a:cubicBezTo>
                  <a:cubicBezTo>
                    <a:pt x="4757" y="1141"/>
                    <a:pt x="4648" y="1355"/>
                    <a:pt x="4461" y="1515"/>
                  </a:cubicBezTo>
                  <a:cubicBezTo>
                    <a:pt x="4329" y="1628"/>
                    <a:pt x="4155" y="1688"/>
                    <a:pt x="3987" y="1698"/>
                  </a:cubicBezTo>
                  <a:cubicBezTo>
                    <a:pt x="3569" y="1719"/>
                    <a:pt x="3144" y="1497"/>
                    <a:pt x="2783" y="1286"/>
                  </a:cubicBezTo>
                  <a:cubicBezTo>
                    <a:pt x="2349" y="1034"/>
                    <a:pt x="1944" y="735"/>
                    <a:pt x="1524" y="462"/>
                  </a:cubicBezTo>
                  <a:cubicBezTo>
                    <a:pt x="1223" y="266"/>
                    <a:pt x="865" y="14"/>
                    <a:pt x="492" y="5"/>
                  </a:cubicBezTo>
                  <a:cubicBezTo>
                    <a:pt x="302" y="0"/>
                    <a:pt x="139" y="102"/>
                    <a:pt x="55" y="271"/>
                  </a:cubicBezTo>
                  <a:cubicBezTo>
                    <a:pt x="1" y="381"/>
                    <a:pt x="160" y="477"/>
                    <a:pt x="221" y="369"/>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4"/>
            <p:cNvSpPr/>
            <p:nvPr/>
          </p:nvSpPr>
          <p:spPr>
            <a:xfrm>
              <a:off x="2055242" y="1594730"/>
              <a:ext cx="103204" cy="33821"/>
            </a:xfrm>
            <a:custGeom>
              <a:avLst/>
              <a:gdLst/>
              <a:ahLst/>
              <a:cxnLst/>
              <a:rect l="l" t="t" r="r" b="b"/>
              <a:pathLst>
                <a:path w="1898" h="622" extrusionOk="0">
                  <a:moveTo>
                    <a:pt x="1846" y="20"/>
                  </a:moveTo>
                  <a:cubicBezTo>
                    <a:pt x="1788" y="84"/>
                    <a:pt x="1722" y="133"/>
                    <a:pt x="1658" y="190"/>
                  </a:cubicBezTo>
                  <a:cubicBezTo>
                    <a:pt x="1594" y="247"/>
                    <a:pt x="1534" y="317"/>
                    <a:pt x="1458" y="358"/>
                  </a:cubicBezTo>
                  <a:cubicBezTo>
                    <a:pt x="1388" y="395"/>
                    <a:pt x="1312" y="419"/>
                    <a:pt x="1240" y="452"/>
                  </a:cubicBezTo>
                  <a:cubicBezTo>
                    <a:pt x="1151" y="494"/>
                    <a:pt x="1071" y="484"/>
                    <a:pt x="976" y="483"/>
                  </a:cubicBezTo>
                  <a:cubicBezTo>
                    <a:pt x="814" y="482"/>
                    <a:pt x="660" y="456"/>
                    <a:pt x="508" y="399"/>
                  </a:cubicBezTo>
                  <a:cubicBezTo>
                    <a:pt x="347" y="337"/>
                    <a:pt x="213" y="221"/>
                    <a:pt x="68" y="131"/>
                  </a:cubicBezTo>
                  <a:cubicBezTo>
                    <a:pt x="38" y="112"/>
                    <a:pt x="1" y="150"/>
                    <a:pt x="19" y="179"/>
                  </a:cubicBezTo>
                  <a:cubicBezTo>
                    <a:pt x="199" y="479"/>
                    <a:pt x="631" y="621"/>
                    <a:pt x="965" y="570"/>
                  </a:cubicBezTo>
                  <a:cubicBezTo>
                    <a:pt x="1050" y="557"/>
                    <a:pt x="1126" y="514"/>
                    <a:pt x="1209" y="498"/>
                  </a:cubicBezTo>
                  <a:cubicBezTo>
                    <a:pt x="1302" y="481"/>
                    <a:pt x="1374" y="447"/>
                    <a:pt x="1456" y="400"/>
                  </a:cubicBezTo>
                  <a:cubicBezTo>
                    <a:pt x="1534" y="356"/>
                    <a:pt x="1627" y="324"/>
                    <a:pt x="1697" y="264"/>
                  </a:cubicBezTo>
                  <a:cubicBezTo>
                    <a:pt x="1769" y="202"/>
                    <a:pt x="1825" y="124"/>
                    <a:pt x="1882" y="48"/>
                  </a:cubicBezTo>
                  <a:cubicBezTo>
                    <a:pt x="1897" y="28"/>
                    <a:pt x="1863" y="0"/>
                    <a:pt x="1846" y="2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4"/>
            <p:cNvSpPr/>
            <p:nvPr/>
          </p:nvSpPr>
          <p:spPr>
            <a:xfrm>
              <a:off x="1897553" y="1520889"/>
              <a:ext cx="34746" cy="10059"/>
            </a:xfrm>
            <a:custGeom>
              <a:avLst/>
              <a:gdLst/>
              <a:ahLst/>
              <a:cxnLst/>
              <a:rect l="l" t="t" r="r" b="b"/>
              <a:pathLst>
                <a:path w="639" h="185" extrusionOk="0">
                  <a:moveTo>
                    <a:pt x="84" y="142"/>
                  </a:moveTo>
                  <a:cubicBezTo>
                    <a:pt x="181" y="148"/>
                    <a:pt x="278" y="150"/>
                    <a:pt x="374" y="164"/>
                  </a:cubicBezTo>
                  <a:cubicBezTo>
                    <a:pt x="453" y="174"/>
                    <a:pt x="528" y="184"/>
                    <a:pt x="606" y="170"/>
                  </a:cubicBezTo>
                  <a:cubicBezTo>
                    <a:pt x="628" y="166"/>
                    <a:pt x="639" y="131"/>
                    <a:pt x="620" y="116"/>
                  </a:cubicBezTo>
                  <a:cubicBezTo>
                    <a:pt x="479" y="1"/>
                    <a:pt x="241" y="1"/>
                    <a:pt x="69" y="29"/>
                  </a:cubicBezTo>
                  <a:cubicBezTo>
                    <a:pt x="0" y="40"/>
                    <a:pt x="23" y="139"/>
                    <a:pt x="84" y="142"/>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4"/>
            <p:cNvSpPr/>
            <p:nvPr/>
          </p:nvSpPr>
          <p:spPr>
            <a:xfrm>
              <a:off x="1875259" y="1543020"/>
              <a:ext cx="35996" cy="38226"/>
            </a:xfrm>
            <a:custGeom>
              <a:avLst/>
              <a:gdLst/>
              <a:ahLst/>
              <a:cxnLst/>
              <a:rect l="l" t="t" r="r" b="b"/>
              <a:pathLst>
                <a:path w="662" h="703" extrusionOk="0">
                  <a:moveTo>
                    <a:pt x="464" y="97"/>
                  </a:moveTo>
                  <a:cubicBezTo>
                    <a:pt x="395" y="40"/>
                    <a:pt x="327" y="1"/>
                    <a:pt x="234" y="25"/>
                  </a:cubicBezTo>
                  <a:cubicBezTo>
                    <a:pt x="155" y="47"/>
                    <a:pt x="94" y="119"/>
                    <a:pt x="68" y="194"/>
                  </a:cubicBezTo>
                  <a:cubicBezTo>
                    <a:pt x="0" y="391"/>
                    <a:pt x="139" y="570"/>
                    <a:pt x="317" y="640"/>
                  </a:cubicBezTo>
                  <a:cubicBezTo>
                    <a:pt x="477" y="703"/>
                    <a:pt x="611" y="571"/>
                    <a:pt x="637" y="421"/>
                  </a:cubicBezTo>
                  <a:cubicBezTo>
                    <a:pt x="661" y="290"/>
                    <a:pt x="578" y="32"/>
                    <a:pt x="402" y="74"/>
                  </a:cubicBezTo>
                  <a:cubicBezTo>
                    <a:pt x="389" y="77"/>
                    <a:pt x="379" y="93"/>
                    <a:pt x="383" y="106"/>
                  </a:cubicBezTo>
                  <a:cubicBezTo>
                    <a:pt x="412" y="197"/>
                    <a:pt x="499" y="246"/>
                    <a:pt x="505" y="347"/>
                  </a:cubicBezTo>
                  <a:cubicBezTo>
                    <a:pt x="510" y="421"/>
                    <a:pt x="474" y="485"/>
                    <a:pt x="395" y="483"/>
                  </a:cubicBezTo>
                  <a:cubicBezTo>
                    <a:pt x="299" y="481"/>
                    <a:pt x="219" y="360"/>
                    <a:pt x="224" y="274"/>
                  </a:cubicBezTo>
                  <a:cubicBezTo>
                    <a:pt x="230" y="180"/>
                    <a:pt x="342" y="155"/>
                    <a:pt x="415" y="181"/>
                  </a:cubicBezTo>
                  <a:cubicBezTo>
                    <a:pt x="461" y="198"/>
                    <a:pt x="502" y="128"/>
                    <a:pt x="464" y="97"/>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4"/>
            <p:cNvSpPr/>
            <p:nvPr/>
          </p:nvSpPr>
          <p:spPr>
            <a:xfrm>
              <a:off x="1921533" y="1561562"/>
              <a:ext cx="18868" cy="18433"/>
            </a:xfrm>
            <a:custGeom>
              <a:avLst/>
              <a:gdLst/>
              <a:ahLst/>
              <a:cxnLst/>
              <a:rect l="l" t="t" r="r" b="b"/>
              <a:pathLst>
                <a:path w="347" h="339" extrusionOk="0">
                  <a:moveTo>
                    <a:pt x="151" y="22"/>
                  </a:moveTo>
                  <a:cubicBezTo>
                    <a:pt x="130" y="27"/>
                    <a:pt x="108" y="26"/>
                    <a:pt x="88" y="34"/>
                  </a:cubicBezTo>
                  <a:cubicBezTo>
                    <a:pt x="71" y="41"/>
                    <a:pt x="57" y="51"/>
                    <a:pt x="43" y="62"/>
                  </a:cubicBezTo>
                  <a:cubicBezTo>
                    <a:pt x="19" y="85"/>
                    <a:pt x="0" y="120"/>
                    <a:pt x="4" y="154"/>
                  </a:cubicBezTo>
                  <a:cubicBezTo>
                    <a:pt x="10" y="225"/>
                    <a:pt x="60" y="280"/>
                    <a:pt x="121" y="312"/>
                  </a:cubicBezTo>
                  <a:cubicBezTo>
                    <a:pt x="153" y="328"/>
                    <a:pt x="185" y="338"/>
                    <a:pt x="221" y="336"/>
                  </a:cubicBezTo>
                  <a:cubicBezTo>
                    <a:pt x="254" y="335"/>
                    <a:pt x="285" y="326"/>
                    <a:pt x="309" y="303"/>
                  </a:cubicBezTo>
                  <a:cubicBezTo>
                    <a:pt x="332" y="283"/>
                    <a:pt x="342" y="250"/>
                    <a:pt x="344" y="219"/>
                  </a:cubicBezTo>
                  <a:cubicBezTo>
                    <a:pt x="346" y="176"/>
                    <a:pt x="330" y="134"/>
                    <a:pt x="313" y="96"/>
                  </a:cubicBezTo>
                  <a:cubicBezTo>
                    <a:pt x="306" y="80"/>
                    <a:pt x="299" y="66"/>
                    <a:pt x="291" y="51"/>
                  </a:cubicBezTo>
                  <a:cubicBezTo>
                    <a:pt x="286" y="41"/>
                    <a:pt x="281" y="33"/>
                    <a:pt x="275" y="25"/>
                  </a:cubicBezTo>
                  <a:cubicBezTo>
                    <a:pt x="270" y="21"/>
                    <a:pt x="265" y="18"/>
                    <a:pt x="259" y="16"/>
                  </a:cubicBezTo>
                  <a:cubicBezTo>
                    <a:pt x="262" y="18"/>
                    <a:pt x="262" y="18"/>
                    <a:pt x="258" y="16"/>
                  </a:cubicBezTo>
                  <a:cubicBezTo>
                    <a:pt x="254" y="13"/>
                    <a:pt x="250" y="11"/>
                    <a:pt x="246" y="9"/>
                  </a:cubicBezTo>
                  <a:cubicBezTo>
                    <a:pt x="235" y="1"/>
                    <a:pt x="218" y="11"/>
                    <a:pt x="219" y="24"/>
                  </a:cubicBezTo>
                  <a:cubicBezTo>
                    <a:pt x="220" y="30"/>
                    <a:pt x="219" y="37"/>
                    <a:pt x="219" y="39"/>
                  </a:cubicBezTo>
                  <a:cubicBezTo>
                    <a:pt x="215" y="53"/>
                    <a:pt x="220" y="63"/>
                    <a:pt x="227" y="75"/>
                  </a:cubicBezTo>
                  <a:cubicBezTo>
                    <a:pt x="229" y="82"/>
                    <a:pt x="233" y="89"/>
                    <a:pt x="235" y="95"/>
                  </a:cubicBezTo>
                  <a:cubicBezTo>
                    <a:pt x="237" y="99"/>
                    <a:pt x="238" y="101"/>
                    <a:pt x="240" y="105"/>
                  </a:cubicBezTo>
                  <a:cubicBezTo>
                    <a:pt x="240" y="107"/>
                    <a:pt x="241" y="109"/>
                    <a:pt x="242" y="111"/>
                  </a:cubicBezTo>
                  <a:cubicBezTo>
                    <a:pt x="241" y="108"/>
                    <a:pt x="241" y="108"/>
                    <a:pt x="242" y="112"/>
                  </a:cubicBezTo>
                  <a:cubicBezTo>
                    <a:pt x="251" y="133"/>
                    <a:pt x="259" y="155"/>
                    <a:pt x="264" y="177"/>
                  </a:cubicBezTo>
                  <a:cubicBezTo>
                    <a:pt x="265" y="181"/>
                    <a:pt x="265" y="186"/>
                    <a:pt x="266" y="190"/>
                  </a:cubicBezTo>
                  <a:cubicBezTo>
                    <a:pt x="268" y="198"/>
                    <a:pt x="265" y="181"/>
                    <a:pt x="266" y="189"/>
                  </a:cubicBezTo>
                  <a:cubicBezTo>
                    <a:pt x="266" y="191"/>
                    <a:pt x="267" y="193"/>
                    <a:pt x="267" y="195"/>
                  </a:cubicBezTo>
                  <a:cubicBezTo>
                    <a:pt x="267" y="203"/>
                    <a:pt x="268" y="211"/>
                    <a:pt x="267" y="218"/>
                  </a:cubicBezTo>
                  <a:cubicBezTo>
                    <a:pt x="266" y="227"/>
                    <a:pt x="268" y="207"/>
                    <a:pt x="267" y="219"/>
                  </a:cubicBezTo>
                  <a:cubicBezTo>
                    <a:pt x="266" y="222"/>
                    <a:pt x="265" y="225"/>
                    <a:pt x="264" y="227"/>
                  </a:cubicBezTo>
                  <a:cubicBezTo>
                    <a:pt x="263" y="231"/>
                    <a:pt x="259" y="241"/>
                    <a:pt x="265" y="226"/>
                  </a:cubicBezTo>
                  <a:cubicBezTo>
                    <a:pt x="265" y="228"/>
                    <a:pt x="264" y="229"/>
                    <a:pt x="263" y="230"/>
                  </a:cubicBezTo>
                  <a:cubicBezTo>
                    <a:pt x="260" y="235"/>
                    <a:pt x="271" y="220"/>
                    <a:pt x="266" y="226"/>
                  </a:cubicBezTo>
                  <a:cubicBezTo>
                    <a:pt x="264" y="228"/>
                    <a:pt x="262" y="230"/>
                    <a:pt x="261" y="232"/>
                  </a:cubicBezTo>
                  <a:cubicBezTo>
                    <a:pt x="254" y="237"/>
                    <a:pt x="271" y="224"/>
                    <a:pt x="263" y="230"/>
                  </a:cubicBezTo>
                  <a:cubicBezTo>
                    <a:pt x="261" y="231"/>
                    <a:pt x="259" y="232"/>
                    <a:pt x="257" y="233"/>
                  </a:cubicBezTo>
                  <a:cubicBezTo>
                    <a:pt x="250" y="237"/>
                    <a:pt x="270" y="228"/>
                    <a:pt x="259" y="232"/>
                  </a:cubicBezTo>
                  <a:cubicBezTo>
                    <a:pt x="256" y="232"/>
                    <a:pt x="254" y="233"/>
                    <a:pt x="252" y="233"/>
                  </a:cubicBezTo>
                  <a:cubicBezTo>
                    <a:pt x="243" y="236"/>
                    <a:pt x="267" y="232"/>
                    <a:pt x="256" y="233"/>
                  </a:cubicBezTo>
                  <a:cubicBezTo>
                    <a:pt x="251" y="233"/>
                    <a:pt x="245" y="233"/>
                    <a:pt x="240" y="232"/>
                  </a:cubicBezTo>
                  <a:cubicBezTo>
                    <a:pt x="230" y="232"/>
                    <a:pt x="256" y="235"/>
                    <a:pt x="244" y="233"/>
                  </a:cubicBezTo>
                  <a:cubicBezTo>
                    <a:pt x="241" y="232"/>
                    <a:pt x="239" y="232"/>
                    <a:pt x="236" y="232"/>
                  </a:cubicBezTo>
                  <a:cubicBezTo>
                    <a:pt x="230" y="231"/>
                    <a:pt x="224" y="228"/>
                    <a:pt x="219" y="226"/>
                  </a:cubicBezTo>
                  <a:cubicBezTo>
                    <a:pt x="206" y="221"/>
                    <a:pt x="233" y="232"/>
                    <a:pt x="223" y="228"/>
                  </a:cubicBezTo>
                  <a:cubicBezTo>
                    <a:pt x="220" y="226"/>
                    <a:pt x="217" y="225"/>
                    <a:pt x="214" y="224"/>
                  </a:cubicBezTo>
                  <a:cubicBezTo>
                    <a:pt x="207" y="220"/>
                    <a:pt x="200" y="218"/>
                    <a:pt x="192" y="215"/>
                  </a:cubicBezTo>
                  <a:cubicBezTo>
                    <a:pt x="187" y="213"/>
                    <a:pt x="172" y="207"/>
                    <a:pt x="196" y="217"/>
                  </a:cubicBezTo>
                  <a:cubicBezTo>
                    <a:pt x="184" y="211"/>
                    <a:pt x="172" y="205"/>
                    <a:pt x="161" y="198"/>
                  </a:cubicBezTo>
                  <a:cubicBezTo>
                    <a:pt x="156" y="195"/>
                    <a:pt x="151" y="191"/>
                    <a:pt x="145" y="188"/>
                  </a:cubicBezTo>
                  <a:cubicBezTo>
                    <a:pt x="165" y="203"/>
                    <a:pt x="146" y="188"/>
                    <a:pt x="141" y="183"/>
                  </a:cubicBezTo>
                  <a:cubicBezTo>
                    <a:pt x="132" y="176"/>
                    <a:pt x="123" y="166"/>
                    <a:pt x="116" y="156"/>
                  </a:cubicBezTo>
                  <a:cubicBezTo>
                    <a:pt x="107" y="146"/>
                    <a:pt x="121" y="163"/>
                    <a:pt x="118" y="160"/>
                  </a:cubicBezTo>
                  <a:cubicBezTo>
                    <a:pt x="116" y="157"/>
                    <a:pt x="115" y="155"/>
                    <a:pt x="113" y="153"/>
                  </a:cubicBezTo>
                  <a:cubicBezTo>
                    <a:pt x="110" y="147"/>
                    <a:pt x="102" y="128"/>
                    <a:pt x="110" y="149"/>
                  </a:cubicBezTo>
                  <a:cubicBezTo>
                    <a:pt x="108" y="143"/>
                    <a:pt x="107" y="139"/>
                    <a:pt x="105" y="133"/>
                  </a:cubicBezTo>
                  <a:cubicBezTo>
                    <a:pt x="104" y="128"/>
                    <a:pt x="104" y="122"/>
                    <a:pt x="106" y="141"/>
                  </a:cubicBezTo>
                  <a:cubicBezTo>
                    <a:pt x="105" y="131"/>
                    <a:pt x="105" y="131"/>
                    <a:pt x="103" y="125"/>
                  </a:cubicBezTo>
                  <a:cubicBezTo>
                    <a:pt x="103" y="123"/>
                    <a:pt x="103" y="121"/>
                    <a:pt x="103" y="117"/>
                  </a:cubicBezTo>
                  <a:cubicBezTo>
                    <a:pt x="105" y="138"/>
                    <a:pt x="103" y="119"/>
                    <a:pt x="103" y="112"/>
                  </a:cubicBezTo>
                  <a:cubicBezTo>
                    <a:pt x="103" y="103"/>
                    <a:pt x="101" y="126"/>
                    <a:pt x="103" y="115"/>
                  </a:cubicBezTo>
                  <a:cubicBezTo>
                    <a:pt x="103" y="111"/>
                    <a:pt x="104" y="108"/>
                    <a:pt x="105" y="106"/>
                  </a:cubicBezTo>
                  <a:cubicBezTo>
                    <a:pt x="106" y="101"/>
                    <a:pt x="111" y="91"/>
                    <a:pt x="105" y="104"/>
                  </a:cubicBezTo>
                  <a:cubicBezTo>
                    <a:pt x="107" y="101"/>
                    <a:pt x="108" y="98"/>
                    <a:pt x="110" y="95"/>
                  </a:cubicBezTo>
                  <a:cubicBezTo>
                    <a:pt x="113" y="88"/>
                    <a:pt x="117" y="82"/>
                    <a:pt x="121" y="76"/>
                  </a:cubicBezTo>
                  <a:cubicBezTo>
                    <a:pt x="122" y="76"/>
                    <a:pt x="122" y="75"/>
                    <a:pt x="123" y="75"/>
                  </a:cubicBezTo>
                  <a:cubicBezTo>
                    <a:pt x="119" y="80"/>
                    <a:pt x="120" y="78"/>
                    <a:pt x="125" y="72"/>
                  </a:cubicBezTo>
                  <a:cubicBezTo>
                    <a:pt x="126" y="70"/>
                    <a:pt x="127" y="68"/>
                    <a:pt x="128" y="66"/>
                  </a:cubicBezTo>
                  <a:cubicBezTo>
                    <a:pt x="130" y="63"/>
                    <a:pt x="132" y="59"/>
                    <a:pt x="135" y="57"/>
                  </a:cubicBezTo>
                  <a:cubicBezTo>
                    <a:pt x="141" y="48"/>
                    <a:pt x="147" y="40"/>
                    <a:pt x="156" y="35"/>
                  </a:cubicBezTo>
                  <a:cubicBezTo>
                    <a:pt x="162" y="30"/>
                    <a:pt x="158" y="20"/>
                    <a:pt x="151" y="22"/>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4"/>
            <p:cNvSpPr/>
            <p:nvPr/>
          </p:nvSpPr>
          <p:spPr>
            <a:xfrm>
              <a:off x="2156109" y="1608107"/>
              <a:ext cx="24523" cy="34365"/>
            </a:xfrm>
            <a:custGeom>
              <a:avLst/>
              <a:gdLst/>
              <a:ahLst/>
              <a:cxnLst/>
              <a:rect l="l" t="t" r="r" b="b"/>
              <a:pathLst>
                <a:path w="451" h="632" extrusionOk="0">
                  <a:moveTo>
                    <a:pt x="331" y="136"/>
                  </a:moveTo>
                  <a:cubicBezTo>
                    <a:pt x="293" y="128"/>
                    <a:pt x="276" y="104"/>
                    <a:pt x="234" y="107"/>
                  </a:cubicBezTo>
                  <a:cubicBezTo>
                    <a:pt x="198" y="111"/>
                    <a:pt x="166" y="126"/>
                    <a:pt x="134" y="144"/>
                  </a:cubicBezTo>
                  <a:cubicBezTo>
                    <a:pt x="71" y="181"/>
                    <a:pt x="29" y="259"/>
                    <a:pt x="19" y="329"/>
                  </a:cubicBezTo>
                  <a:cubicBezTo>
                    <a:pt x="1" y="457"/>
                    <a:pt x="109" y="632"/>
                    <a:pt x="252" y="627"/>
                  </a:cubicBezTo>
                  <a:cubicBezTo>
                    <a:pt x="378" y="621"/>
                    <a:pt x="420" y="471"/>
                    <a:pt x="434" y="369"/>
                  </a:cubicBezTo>
                  <a:cubicBezTo>
                    <a:pt x="450" y="241"/>
                    <a:pt x="432" y="91"/>
                    <a:pt x="315" y="15"/>
                  </a:cubicBezTo>
                  <a:cubicBezTo>
                    <a:pt x="292" y="1"/>
                    <a:pt x="271" y="28"/>
                    <a:pt x="281" y="49"/>
                  </a:cubicBezTo>
                  <a:cubicBezTo>
                    <a:pt x="328" y="148"/>
                    <a:pt x="374" y="390"/>
                    <a:pt x="261" y="467"/>
                  </a:cubicBezTo>
                  <a:cubicBezTo>
                    <a:pt x="214" y="498"/>
                    <a:pt x="165" y="383"/>
                    <a:pt x="166" y="347"/>
                  </a:cubicBezTo>
                  <a:cubicBezTo>
                    <a:pt x="166" y="305"/>
                    <a:pt x="206" y="270"/>
                    <a:pt x="233" y="243"/>
                  </a:cubicBezTo>
                  <a:cubicBezTo>
                    <a:pt x="248" y="227"/>
                    <a:pt x="304" y="174"/>
                    <a:pt x="326" y="172"/>
                  </a:cubicBezTo>
                  <a:cubicBezTo>
                    <a:pt x="346" y="170"/>
                    <a:pt x="353" y="140"/>
                    <a:pt x="331" y="136"/>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4"/>
            <p:cNvSpPr/>
            <p:nvPr/>
          </p:nvSpPr>
          <p:spPr>
            <a:xfrm>
              <a:off x="2096731" y="1495333"/>
              <a:ext cx="20826" cy="30396"/>
            </a:xfrm>
            <a:custGeom>
              <a:avLst/>
              <a:gdLst/>
              <a:ahLst/>
              <a:cxnLst/>
              <a:rect l="l" t="t" r="r" b="b"/>
              <a:pathLst>
                <a:path w="383" h="559" extrusionOk="0">
                  <a:moveTo>
                    <a:pt x="17" y="105"/>
                  </a:moveTo>
                  <a:cubicBezTo>
                    <a:pt x="40" y="187"/>
                    <a:pt x="80" y="260"/>
                    <a:pt x="121" y="334"/>
                  </a:cubicBezTo>
                  <a:cubicBezTo>
                    <a:pt x="157" y="399"/>
                    <a:pt x="200" y="542"/>
                    <a:pt x="283" y="555"/>
                  </a:cubicBezTo>
                  <a:cubicBezTo>
                    <a:pt x="305" y="559"/>
                    <a:pt x="324" y="553"/>
                    <a:pt x="336" y="534"/>
                  </a:cubicBezTo>
                  <a:cubicBezTo>
                    <a:pt x="383" y="462"/>
                    <a:pt x="307" y="363"/>
                    <a:pt x="270" y="301"/>
                  </a:cubicBezTo>
                  <a:cubicBezTo>
                    <a:pt x="223" y="220"/>
                    <a:pt x="173" y="141"/>
                    <a:pt x="126" y="59"/>
                  </a:cubicBezTo>
                  <a:cubicBezTo>
                    <a:pt x="92" y="1"/>
                    <a:pt x="0" y="39"/>
                    <a:pt x="17" y="10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4"/>
            <p:cNvSpPr/>
            <p:nvPr/>
          </p:nvSpPr>
          <p:spPr>
            <a:xfrm>
              <a:off x="2117992" y="1536713"/>
              <a:ext cx="7558" cy="12615"/>
            </a:xfrm>
            <a:custGeom>
              <a:avLst/>
              <a:gdLst/>
              <a:ahLst/>
              <a:cxnLst/>
              <a:rect l="l" t="t" r="r" b="b"/>
              <a:pathLst>
                <a:path w="139" h="232" extrusionOk="0">
                  <a:moveTo>
                    <a:pt x="7" y="54"/>
                  </a:moveTo>
                  <a:cubicBezTo>
                    <a:pt x="0" y="85"/>
                    <a:pt x="3" y="116"/>
                    <a:pt x="13" y="145"/>
                  </a:cubicBezTo>
                  <a:cubicBezTo>
                    <a:pt x="18" y="163"/>
                    <a:pt x="26" y="179"/>
                    <a:pt x="34" y="195"/>
                  </a:cubicBezTo>
                  <a:cubicBezTo>
                    <a:pt x="42" y="213"/>
                    <a:pt x="63" y="222"/>
                    <a:pt x="82" y="227"/>
                  </a:cubicBezTo>
                  <a:cubicBezTo>
                    <a:pt x="103" y="232"/>
                    <a:pt x="123" y="220"/>
                    <a:pt x="130" y="199"/>
                  </a:cubicBezTo>
                  <a:cubicBezTo>
                    <a:pt x="134" y="187"/>
                    <a:pt x="138" y="179"/>
                    <a:pt x="138" y="166"/>
                  </a:cubicBezTo>
                  <a:cubicBezTo>
                    <a:pt x="138" y="153"/>
                    <a:pt x="133" y="139"/>
                    <a:pt x="131" y="127"/>
                  </a:cubicBezTo>
                  <a:cubicBezTo>
                    <a:pt x="131" y="131"/>
                    <a:pt x="131" y="130"/>
                    <a:pt x="131" y="123"/>
                  </a:cubicBezTo>
                  <a:cubicBezTo>
                    <a:pt x="130" y="117"/>
                    <a:pt x="130" y="110"/>
                    <a:pt x="130" y="104"/>
                  </a:cubicBezTo>
                  <a:cubicBezTo>
                    <a:pt x="130" y="99"/>
                    <a:pt x="130" y="94"/>
                    <a:pt x="130" y="88"/>
                  </a:cubicBezTo>
                  <a:cubicBezTo>
                    <a:pt x="129" y="71"/>
                    <a:pt x="126" y="101"/>
                    <a:pt x="129" y="87"/>
                  </a:cubicBezTo>
                  <a:cubicBezTo>
                    <a:pt x="137" y="53"/>
                    <a:pt x="119" y="19"/>
                    <a:pt x="84" y="9"/>
                  </a:cubicBezTo>
                  <a:cubicBezTo>
                    <a:pt x="52" y="0"/>
                    <a:pt x="14" y="21"/>
                    <a:pt x="7" y="54"/>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4"/>
            <p:cNvSpPr/>
            <p:nvPr/>
          </p:nvSpPr>
          <p:spPr>
            <a:xfrm>
              <a:off x="2033710" y="1381962"/>
              <a:ext cx="22348" cy="73352"/>
            </a:xfrm>
            <a:custGeom>
              <a:avLst/>
              <a:gdLst/>
              <a:ahLst/>
              <a:cxnLst/>
              <a:rect l="l" t="t" r="r" b="b"/>
              <a:pathLst>
                <a:path w="411" h="1349" extrusionOk="0">
                  <a:moveTo>
                    <a:pt x="303" y="63"/>
                  </a:moveTo>
                  <a:cubicBezTo>
                    <a:pt x="222" y="274"/>
                    <a:pt x="187" y="505"/>
                    <a:pt x="141" y="726"/>
                  </a:cubicBezTo>
                  <a:cubicBezTo>
                    <a:pt x="118" y="836"/>
                    <a:pt x="97" y="947"/>
                    <a:pt x="72" y="1057"/>
                  </a:cubicBezTo>
                  <a:cubicBezTo>
                    <a:pt x="54" y="1139"/>
                    <a:pt x="1" y="1248"/>
                    <a:pt x="47" y="1325"/>
                  </a:cubicBezTo>
                  <a:cubicBezTo>
                    <a:pt x="56" y="1342"/>
                    <a:pt x="77" y="1348"/>
                    <a:pt x="93" y="1339"/>
                  </a:cubicBezTo>
                  <a:cubicBezTo>
                    <a:pt x="173" y="1292"/>
                    <a:pt x="177" y="1174"/>
                    <a:pt x="196" y="1091"/>
                  </a:cubicBezTo>
                  <a:cubicBezTo>
                    <a:pt x="221" y="981"/>
                    <a:pt x="244" y="870"/>
                    <a:pt x="266" y="759"/>
                  </a:cubicBezTo>
                  <a:cubicBezTo>
                    <a:pt x="311" y="536"/>
                    <a:pt x="366" y="314"/>
                    <a:pt x="400" y="89"/>
                  </a:cubicBezTo>
                  <a:cubicBezTo>
                    <a:pt x="410" y="24"/>
                    <a:pt x="325" y="1"/>
                    <a:pt x="303" y="63"/>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4"/>
            <p:cNvSpPr/>
            <p:nvPr/>
          </p:nvSpPr>
          <p:spPr>
            <a:xfrm>
              <a:off x="2023813" y="1460696"/>
              <a:ext cx="10875" cy="15932"/>
            </a:xfrm>
            <a:custGeom>
              <a:avLst/>
              <a:gdLst/>
              <a:ahLst/>
              <a:cxnLst/>
              <a:rect l="l" t="t" r="r" b="b"/>
              <a:pathLst>
                <a:path w="200" h="293" extrusionOk="0">
                  <a:moveTo>
                    <a:pt x="49" y="82"/>
                  </a:moveTo>
                  <a:cubicBezTo>
                    <a:pt x="37" y="141"/>
                    <a:pt x="0" y="228"/>
                    <a:pt x="45" y="279"/>
                  </a:cubicBezTo>
                  <a:cubicBezTo>
                    <a:pt x="52" y="288"/>
                    <a:pt x="67" y="292"/>
                    <a:pt x="79" y="289"/>
                  </a:cubicBezTo>
                  <a:cubicBezTo>
                    <a:pt x="142" y="265"/>
                    <a:pt x="155" y="173"/>
                    <a:pt x="174" y="115"/>
                  </a:cubicBezTo>
                  <a:cubicBezTo>
                    <a:pt x="199" y="36"/>
                    <a:pt x="66" y="1"/>
                    <a:pt x="49" y="82"/>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4"/>
            <p:cNvSpPr/>
            <p:nvPr/>
          </p:nvSpPr>
          <p:spPr>
            <a:xfrm>
              <a:off x="1872703" y="1711636"/>
              <a:ext cx="236749" cy="71775"/>
            </a:xfrm>
            <a:custGeom>
              <a:avLst/>
              <a:gdLst/>
              <a:ahLst/>
              <a:cxnLst/>
              <a:rect l="l" t="t" r="r" b="b"/>
              <a:pathLst>
                <a:path w="4354" h="1320" extrusionOk="0">
                  <a:moveTo>
                    <a:pt x="65" y="115"/>
                  </a:moveTo>
                  <a:cubicBezTo>
                    <a:pt x="425" y="231"/>
                    <a:pt x="801" y="301"/>
                    <a:pt x="1170" y="389"/>
                  </a:cubicBezTo>
                  <a:cubicBezTo>
                    <a:pt x="1539" y="476"/>
                    <a:pt x="1903" y="579"/>
                    <a:pt x="2260" y="709"/>
                  </a:cubicBezTo>
                  <a:cubicBezTo>
                    <a:pt x="2605" y="834"/>
                    <a:pt x="2947" y="969"/>
                    <a:pt x="3296" y="1083"/>
                  </a:cubicBezTo>
                  <a:cubicBezTo>
                    <a:pt x="3469" y="1139"/>
                    <a:pt x="3643" y="1188"/>
                    <a:pt x="3822" y="1227"/>
                  </a:cubicBezTo>
                  <a:cubicBezTo>
                    <a:pt x="3968" y="1260"/>
                    <a:pt x="4161" y="1319"/>
                    <a:pt x="4308" y="1265"/>
                  </a:cubicBezTo>
                  <a:cubicBezTo>
                    <a:pt x="4341" y="1253"/>
                    <a:pt x="4353" y="1206"/>
                    <a:pt x="4318" y="1186"/>
                  </a:cubicBezTo>
                  <a:cubicBezTo>
                    <a:pt x="4186" y="1112"/>
                    <a:pt x="4007" y="1115"/>
                    <a:pt x="3860" y="1084"/>
                  </a:cubicBezTo>
                  <a:cubicBezTo>
                    <a:pt x="3682" y="1046"/>
                    <a:pt x="3507" y="995"/>
                    <a:pt x="3334" y="940"/>
                  </a:cubicBezTo>
                  <a:cubicBezTo>
                    <a:pt x="2984" y="830"/>
                    <a:pt x="2643" y="695"/>
                    <a:pt x="2298" y="570"/>
                  </a:cubicBezTo>
                  <a:cubicBezTo>
                    <a:pt x="1950" y="445"/>
                    <a:pt x="1597" y="349"/>
                    <a:pt x="1237" y="268"/>
                  </a:cubicBezTo>
                  <a:cubicBezTo>
                    <a:pt x="856" y="182"/>
                    <a:pt x="474" y="94"/>
                    <a:pt x="92" y="14"/>
                  </a:cubicBezTo>
                  <a:cubicBezTo>
                    <a:pt x="25" y="0"/>
                    <a:pt x="1" y="94"/>
                    <a:pt x="65" y="115"/>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4"/>
            <p:cNvSpPr/>
            <p:nvPr/>
          </p:nvSpPr>
          <p:spPr>
            <a:xfrm>
              <a:off x="2032187" y="1779768"/>
              <a:ext cx="42576" cy="13757"/>
            </a:xfrm>
            <a:custGeom>
              <a:avLst/>
              <a:gdLst/>
              <a:ahLst/>
              <a:cxnLst/>
              <a:rect l="l" t="t" r="r" b="b"/>
              <a:pathLst>
                <a:path w="783" h="253" extrusionOk="0">
                  <a:moveTo>
                    <a:pt x="71" y="128"/>
                  </a:moveTo>
                  <a:cubicBezTo>
                    <a:pt x="287" y="187"/>
                    <a:pt x="516" y="252"/>
                    <a:pt x="741" y="251"/>
                  </a:cubicBezTo>
                  <a:cubicBezTo>
                    <a:pt x="772" y="251"/>
                    <a:pt x="783" y="209"/>
                    <a:pt x="757" y="194"/>
                  </a:cubicBezTo>
                  <a:cubicBezTo>
                    <a:pt x="559" y="80"/>
                    <a:pt x="318" y="72"/>
                    <a:pt x="101" y="18"/>
                  </a:cubicBezTo>
                  <a:cubicBezTo>
                    <a:pt x="29" y="0"/>
                    <a:pt x="1" y="107"/>
                    <a:pt x="71" y="128"/>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5" name="Google Shape;755;p44"/>
          <p:cNvSpPr/>
          <p:nvPr/>
        </p:nvSpPr>
        <p:spPr>
          <a:xfrm>
            <a:off x="4005076" y="960275"/>
            <a:ext cx="1563000" cy="156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4"/>
          <p:cNvSpPr txBox="1">
            <a:spLocks noGrp="1"/>
          </p:cNvSpPr>
          <p:nvPr>
            <p:ph type="subTitle" idx="3"/>
          </p:nvPr>
        </p:nvSpPr>
        <p:spPr>
          <a:xfrm>
            <a:off x="4056700" y="1176200"/>
            <a:ext cx="1453200" cy="3318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57" name="Google Shape;757;p44"/>
          <p:cNvSpPr txBox="1">
            <a:spLocks noGrp="1"/>
          </p:cNvSpPr>
          <p:nvPr>
            <p:ph type="subTitle" idx="4"/>
          </p:nvPr>
        </p:nvSpPr>
        <p:spPr>
          <a:xfrm>
            <a:off x="4056701" y="1700074"/>
            <a:ext cx="1453200" cy="6513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58" name="Google Shape;758;p44"/>
          <p:cNvSpPr/>
          <p:nvPr/>
        </p:nvSpPr>
        <p:spPr>
          <a:xfrm>
            <a:off x="2360850" y="2658650"/>
            <a:ext cx="1563000" cy="156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4"/>
          <p:cNvSpPr txBox="1">
            <a:spLocks noGrp="1"/>
          </p:cNvSpPr>
          <p:nvPr>
            <p:ph type="subTitle" idx="5"/>
          </p:nvPr>
        </p:nvSpPr>
        <p:spPr>
          <a:xfrm>
            <a:off x="2412475" y="2820944"/>
            <a:ext cx="1453200" cy="3318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60" name="Google Shape;760;p44"/>
          <p:cNvSpPr txBox="1">
            <a:spLocks noGrp="1"/>
          </p:cNvSpPr>
          <p:nvPr>
            <p:ph type="subTitle" idx="6"/>
          </p:nvPr>
        </p:nvSpPr>
        <p:spPr>
          <a:xfrm>
            <a:off x="2412475" y="3398449"/>
            <a:ext cx="1453200" cy="6513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61" name="Google Shape;761;p44"/>
          <p:cNvSpPr/>
          <p:nvPr/>
        </p:nvSpPr>
        <p:spPr>
          <a:xfrm>
            <a:off x="-967098" y="-989976"/>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4"/>
          <p:cNvSpPr/>
          <p:nvPr/>
        </p:nvSpPr>
        <p:spPr>
          <a:xfrm rot="3789548">
            <a:off x="1365927" y="1303163"/>
            <a:ext cx="267515" cy="523376"/>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4"/>
          <p:cNvSpPr/>
          <p:nvPr/>
        </p:nvSpPr>
        <p:spPr>
          <a:xfrm rot="3789548">
            <a:off x="3005315" y="2968313"/>
            <a:ext cx="267515" cy="523376"/>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4"/>
          <p:cNvSpPr/>
          <p:nvPr/>
        </p:nvSpPr>
        <p:spPr>
          <a:xfrm rot="3789548">
            <a:off x="4657227" y="1303163"/>
            <a:ext cx="267515" cy="523376"/>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765"/>
        <p:cNvGrpSpPr/>
        <p:nvPr/>
      </p:nvGrpSpPr>
      <p:grpSpPr>
        <a:xfrm>
          <a:off x="0" y="0"/>
          <a:ext cx="0" cy="0"/>
          <a:chOff x="0" y="0"/>
          <a:chExt cx="0" cy="0"/>
        </a:xfrm>
      </p:grpSpPr>
      <p:sp>
        <p:nvSpPr>
          <p:cNvPr id="766" name="Google Shape;766;p45"/>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767" name="Google Shape;767;p45"/>
          <p:cNvSpPr txBox="1">
            <a:spLocks noGrp="1"/>
          </p:cNvSpPr>
          <p:nvPr>
            <p:ph type="subTitle" idx="1"/>
          </p:nvPr>
        </p:nvSpPr>
        <p:spPr>
          <a:xfrm>
            <a:off x="2069525" y="320507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68" name="Google Shape;768;p45"/>
          <p:cNvSpPr txBox="1">
            <a:spLocks noGrp="1"/>
          </p:cNvSpPr>
          <p:nvPr>
            <p:ph type="subTitle" idx="2"/>
          </p:nvPr>
        </p:nvSpPr>
        <p:spPr>
          <a:xfrm>
            <a:off x="1870475" y="3588200"/>
            <a:ext cx="2526300" cy="917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69" name="Google Shape;769;p45"/>
          <p:cNvSpPr txBox="1">
            <a:spLocks noGrp="1"/>
          </p:cNvSpPr>
          <p:nvPr>
            <p:ph type="subTitle" idx="3"/>
          </p:nvPr>
        </p:nvSpPr>
        <p:spPr>
          <a:xfrm>
            <a:off x="5000950" y="3205075"/>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70" name="Google Shape;770;p45"/>
          <p:cNvSpPr txBox="1">
            <a:spLocks noGrp="1"/>
          </p:cNvSpPr>
          <p:nvPr>
            <p:ph type="subTitle" idx="4"/>
          </p:nvPr>
        </p:nvSpPr>
        <p:spPr>
          <a:xfrm>
            <a:off x="4801900" y="3588200"/>
            <a:ext cx="2526300" cy="917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grpSp>
        <p:nvGrpSpPr>
          <p:cNvPr id="771" name="Google Shape;771;p45"/>
          <p:cNvGrpSpPr/>
          <p:nvPr/>
        </p:nvGrpSpPr>
        <p:grpSpPr>
          <a:xfrm>
            <a:off x="3034650" y="2919075"/>
            <a:ext cx="197950" cy="212698"/>
            <a:chOff x="2248475" y="2228375"/>
            <a:chExt cx="197950" cy="212698"/>
          </a:xfrm>
        </p:grpSpPr>
        <p:sp>
          <p:nvSpPr>
            <p:cNvPr id="772" name="Google Shape;772;p45"/>
            <p:cNvSpPr/>
            <p:nvPr/>
          </p:nvSpPr>
          <p:spPr>
            <a:xfrm rot="5400000">
              <a:off x="2290588" y="2285236"/>
              <a:ext cx="212698" cy="98976"/>
            </a:xfrm>
            <a:custGeom>
              <a:avLst/>
              <a:gdLst/>
              <a:ahLst/>
              <a:cxnLst/>
              <a:rect l="l" t="t" r="r" b="b"/>
              <a:pathLst>
                <a:path w="3480" h="1106" extrusionOk="0">
                  <a:moveTo>
                    <a:pt x="257" y="1064"/>
                  </a:moveTo>
                  <a:cubicBezTo>
                    <a:pt x="517" y="994"/>
                    <a:pt x="777" y="921"/>
                    <a:pt x="1037" y="853"/>
                  </a:cubicBezTo>
                  <a:cubicBezTo>
                    <a:pt x="1309" y="782"/>
                    <a:pt x="1584" y="729"/>
                    <a:pt x="1860" y="676"/>
                  </a:cubicBezTo>
                  <a:cubicBezTo>
                    <a:pt x="2126" y="624"/>
                    <a:pt x="2393" y="577"/>
                    <a:pt x="2660" y="529"/>
                  </a:cubicBezTo>
                  <a:cubicBezTo>
                    <a:pt x="2793" y="505"/>
                    <a:pt x="2926" y="481"/>
                    <a:pt x="3057" y="452"/>
                  </a:cubicBezTo>
                  <a:cubicBezTo>
                    <a:pt x="3211" y="417"/>
                    <a:pt x="3355" y="385"/>
                    <a:pt x="3445" y="245"/>
                  </a:cubicBezTo>
                  <a:cubicBezTo>
                    <a:pt x="3479" y="189"/>
                    <a:pt x="3452" y="119"/>
                    <a:pt x="3401" y="87"/>
                  </a:cubicBezTo>
                  <a:cubicBezTo>
                    <a:pt x="3265" y="0"/>
                    <a:pt x="3118" y="38"/>
                    <a:pt x="2970" y="62"/>
                  </a:cubicBezTo>
                  <a:cubicBezTo>
                    <a:pt x="2836" y="84"/>
                    <a:pt x="2703" y="108"/>
                    <a:pt x="2571" y="132"/>
                  </a:cubicBezTo>
                  <a:cubicBezTo>
                    <a:pt x="2295" y="180"/>
                    <a:pt x="2019" y="226"/>
                    <a:pt x="1743" y="279"/>
                  </a:cubicBezTo>
                  <a:cubicBezTo>
                    <a:pt x="1195" y="382"/>
                    <a:pt x="623" y="513"/>
                    <a:pt x="142" y="803"/>
                  </a:cubicBezTo>
                  <a:cubicBezTo>
                    <a:pt x="1" y="888"/>
                    <a:pt x="100" y="1106"/>
                    <a:pt x="257" y="10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5"/>
            <p:cNvSpPr/>
            <p:nvPr/>
          </p:nvSpPr>
          <p:spPr>
            <a:xfrm rot="5400000">
              <a:off x="2191614" y="2285236"/>
              <a:ext cx="212698" cy="98976"/>
            </a:xfrm>
            <a:custGeom>
              <a:avLst/>
              <a:gdLst/>
              <a:ahLst/>
              <a:cxnLst/>
              <a:rect l="l" t="t" r="r" b="b"/>
              <a:pathLst>
                <a:path w="3480" h="1106" extrusionOk="0">
                  <a:moveTo>
                    <a:pt x="257" y="1064"/>
                  </a:moveTo>
                  <a:cubicBezTo>
                    <a:pt x="517" y="994"/>
                    <a:pt x="777" y="921"/>
                    <a:pt x="1037" y="853"/>
                  </a:cubicBezTo>
                  <a:cubicBezTo>
                    <a:pt x="1309" y="782"/>
                    <a:pt x="1584" y="729"/>
                    <a:pt x="1860" y="676"/>
                  </a:cubicBezTo>
                  <a:cubicBezTo>
                    <a:pt x="2126" y="624"/>
                    <a:pt x="2393" y="577"/>
                    <a:pt x="2660" y="529"/>
                  </a:cubicBezTo>
                  <a:cubicBezTo>
                    <a:pt x="2793" y="505"/>
                    <a:pt x="2926" y="481"/>
                    <a:pt x="3057" y="452"/>
                  </a:cubicBezTo>
                  <a:cubicBezTo>
                    <a:pt x="3211" y="417"/>
                    <a:pt x="3355" y="385"/>
                    <a:pt x="3445" y="245"/>
                  </a:cubicBezTo>
                  <a:cubicBezTo>
                    <a:pt x="3479" y="189"/>
                    <a:pt x="3452" y="119"/>
                    <a:pt x="3401" y="87"/>
                  </a:cubicBezTo>
                  <a:cubicBezTo>
                    <a:pt x="3265" y="0"/>
                    <a:pt x="3118" y="38"/>
                    <a:pt x="2970" y="62"/>
                  </a:cubicBezTo>
                  <a:cubicBezTo>
                    <a:pt x="2836" y="84"/>
                    <a:pt x="2703" y="108"/>
                    <a:pt x="2571" y="132"/>
                  </a:cubicBezTo>
                  <a:cubicBezTo>
                    <a:pt x="2295" y="180"/>
                    <a:pt x="2019" y="226"/>
                    <a:pt x="1743" y="279"/>
                  </a:cubicBezTo>
                  <a:cubicBezTo>
                    <a:pt x="1195" y="382"/>
                    <a:pt x="623" y="513"/>
                    <a:pt x="142" y="803"/>
                  </a:cubicBezTo>
                  <a:cubicBezTo>
                    <a:pt x="1" y="888"/>
                    <a:pt x="100" y="1106"/>
                    <a:pt x="257" y="10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 name="Google Shape;774;p45"/>
          <p:cNvGrpSpPr/>
          <p:nvPr/>
        </p:nvGrpSpPr>
        <p:grpSpPr>
          <a:xfrm>
            <a:off x="5966075" y="2919075"/>
            <a:ext cx="197950" cy="212698"/>
            <a:chOff x="2248475" y="2228375"/>
            <a:chExt cx="197950" cy="212698"/>
          </a:xfrm>
        </p:grpSpPr>
        <p:sp>
          <p:nvSpPr>
            <p:cNvPr id="775" name="Google Shape;775;p45"/>
            <p:cNvSpPr/>
            <p:nvPr/>
          </p:nvSpPr>
          <p:spPr>
            <a:xfrm rot="5400000">
              <a:off x="2290588" y="2285236"/>
              <a:ext cx="212698" cy="98976"/>
            </a:xfrm>
            <a:custGeom>
              <a:avLst/>
              <a:gdLst/>
              <a:ahLst/>
              <a:cxnLst/>
              <a:rect l="l" t="t" r="r" b="b"/>
              <a:pathLst>
                <a:path w="3480" h="1106" extrusionOk="0">
                  <a:moveTo>
                    <a:pt x="257" y="1064"/>
                  </a:moveTo>
                  <a:cubicBezTo>
                    <a:pt x="517" y="994"/>
                    <a:pt x="777" y="921"/>
                    <a:pt x="1037" y="853"/>
                  </a:cubicBezTo>
                  <a:cubicBezTo>
                    <a:pt x="1309" y="782"/>
                    <a:pt x="1584" y="729"/>
                    <a:pt x="1860" y="676"/>
                  </a:cubicBezTo>
                  <a:cubicBezTo>
                    <a:pt x="2126" y="624"/>
                    <a:pt x="2393" y="577"/>
                    <a:pt x="2660" y="529"/>
                  </a:cubicBezTo>
                  <a:cubicBezTo>
                    <a:pt x="2793" y="505"/>
                    <a:pt x="2926" y="481"/>
                    <a:pt x="3057" y="452"/>
                  </a:cubicBezTo>
                  <a:cubicBezTo>
                    <a:pt x="3211" y="417"/>
                    <a:pt x="3355" y="385"/>
                    <a:pt x="3445" y="245"/>
                  </a:cubicBezTo>
                  <a:cubicBezTo>
                    <a:pt x="3479" y="189"/>
                    <a:pt x="3452" y="119"/>
                    <a:pt x="3401" y="87"/>
                  </a:cubicBezTo>
                  <a:cubicBezTo>
                    <a:pt x="3265" y="0"/>
                    <a:pt x="3118" y="38"/>
                    <a:pt x="2970" y="62"/>
                  </a:cubicBezTo>
                  <a:cubicBezTo>
                    <a:pt x="2836" y="84"/>
                    <a:pt x="2703" y="108"/>
                    <a:pt x="2571" y="132"/>
                  </a:cubicBezTo>
                  <a:cubicBezTo>
                    <a:pt x="2295" y="180"/>
                    <a:pt x="2019" y="226"/>
                    <a:pt x="1743" y="279"/>
                  </a:cubicBezTo>
                  <a:cubicBezTo>
                    <a:pt x="1195" y="382"/>
                    <a:pt x="623" y="513"/>
                    <a:pt x="142" y="803"/>
                  </a:cubicBezTo>
                  <a:cubicBezTo>
                    <a:pt x="1" y="888"/>
                    <a:pt x="100" y="1106"/>
                    <a:pt x="257" y="10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5"/>
            <p:cNvSpPr/>
            <p:nvPr/>
          </p:nvSpPr>
          <p:spPr>
            <a:xfrm rot="5400000">
              <a:off x="2191614" y="2285236"/>
              <a:ext cx="212698" cy="98976"/>
            </a:xfrm>
            <a:custGeom>
              <a:avLst/>
              <a:gdLst/>
              <a:ahLst/>
              <a:cxnLst/>
              <a:rect l="l" t="t" r="r" b="b"/>
              <a:pathLst>
                <a:path w="3480" h="1106" extrusionOk="0">
                  <a:moveTo>
                    <a:pt x="257" y="1064"/>
                  </a:moveTo>
                  <a:cubicBezTo>
                    <a:pt x="517" y="994"/>
                    <a:pt x="777" y="921"/>
                    <a:pt x="1037" y="853"/>
                  </a:cubicBezTo>
                  <a:cubicBezTo>
                    <a:pt x="1309" y="782"/>
                    <a:pt x="1584" y="729"/>
                    <a:pt x="1860" y="676"/>
                  </a:cubicBezTo>
                  <a:cubicBezTo>
                    <a:pt x="2126" y="624"/>
                    <a:pt x="2393" y="577"/>
                    <a:pt x="2660" y="529"/>
                  </a:cubicBezTo>
                  <a:cubicBezTo>
                    <a:pt x="2793" y="505"/>
                    <a:pt x="2926" y="481"/>
                    <a:pt x="3057" y="452"/>
                  </a:cubicBezTo>
                  <a:cubicBezTo>
                    <a:pt x="3211" y="417"/>
                    <a:pt x="3355" y="385"/>
                    <a:pt x="3445" y="245"/>
                  </a:cubicBezTo>
                  <a:cubicBezTo>
                    <a:pt x="3479" y="189"/>
                    <a:pt x="3452" y="119"/>
                    <a:pt x="3401" y="87"/>
                  </a:cubicBezTo>
                  <a:cubicBezTo>
                    <a:pt x="3265" y="0"/>
                    <a:pt x="3118" y="38"/>
                    <a:pt x="2970" y="62"/>
                  </a:cubicBezTo>
                  <a:cubicBezTo>
                    <a:pt x="2836" y="84"/>
                    <a:pt x="2703" y="108"/>
                    <a:pt x="2571" y="132"/>
                  </a:cubicBezTo>
                  <a:cubicBezTo>
                    <a:pt x="2295" y="180"/>
                    <a:pt x="2019" y="226"/>
                    <a:pt x="1743" y="279"/>
                  </a:cubicBezTo>
                  <a:cubicBezTo>
                    <a:pt x="1195" y="382"/>
                    <a:pt x="623" y="513"/>
                    <a:pt x="142" y="803"/>
                  </a:cubicBezTo>
                  <a:cubicBezTo>
                    <a:pt x="1" y="888"/>
                    <a:pt x="100" y="1106"/>
                    <a:pt x="257" y="10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7" name="Google Shape;777;p45"/>
          <p:cNvSpPr/>
          <p:nvPr/>
        </p:nvSpPr>
        <p:spPr>
          <a:xfrm rot="5400000" flipH="1">
            <a:off x="-75525" y="3378542"/>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8" name="Google Shape;778;p45"/>
          <p:cNvGrpSpPr/>
          <p:nvPr/>
        </p:nvGrpSpPr>
        <p:grpSpPr>
          <a:xfrm rot="800919">
            <a:off x="7710844" y="3842111"/>
            <a:ext cx="1274028" cy="1009984"/>
            <a:chOff x="2404825" y="-162925"/>
            <a:chExt cx="988050" cy="783275"/>
          </a:xfrm>
        </p:grpSpPr>
        <p:sp>
          <p:nvSpPr>
            <p:cNvPr id="779" name="Google Shape;779;p45"/>
            <p:cNvSpPr/>
            <p:nvPr/>
          </p:nvSpPr>
          <p:spPr>
            <a:xfrm>
              <a:off x="2581584" y="126086"/>
              <a:ext cx="642301" cy="371674"/>
            </a:xfrm>
            <a:custGeom>
              <a:avLst/>
              <a:gdLst/>
              <a:ahLst/>
              <a:cxnLst/>
              <a:rect l="l" t="t" r="r" b="b"/>
              <a:pathLst>
                <a:path w="13412" h="7761" extrusionOk="0">
                  <a:moveTo>
                    <a:pt x="10864" y="554"/>
                  </a:moveTo>
                  <a:cubicBezTo>
                    <a:pt x="10805" y="568"/>
                    <a:pt x="10745" y="531"/>
                    <a:pt x="10731" y="471"/>
                  </a:cubicBezTo>
                  <a:cubicBezTo>
                    <a:pt x="10716" y="413"/>
                    <a:pt x="10753" y="353"/>
                    <a:pt x="10812" y="339"/>
                  </a:cubicBezTo>
                  <a:lnTo>
                    <a:pt x="12151" y="15"/>
                  </a:lnTo>
                  <a:cubicBezTo>
                    <a:pt x="12211" y="1"/>
                    <a:pt x="12271" y="38"/>
                    <a:pt x="12285" y="97"/>
                  </a:cubicBezTo>
                  <a:lnTo>
                    <a:pt x="13397" y="4700"/>
                  </a:lnTo>
                  <a:cubicBezTo>
                    <a:pt x="13411" y="4759"/>
                    <a:pt x="13375" y="4820"/>
                    <a:pt x="13315" y="4834"/>
                  </a:cubicBezTo>
                  <a:lnTo>
                    <a:pt x="1260" y="7746"/>
                  </a:lnTo>
                  <a:cubicBezTo>
                    <a:pt x="1201" y="7760"/>
                    <a:pt x="1141" y="7724"/>
                    <a:pt x="1126" y="7664"/>
                  </a:cubicBezTo>
                  <a:lnTo>
                    <a:pt x="14" y="3060"/>
                  </a:lnTo>
                  <a:cubicBezTo>
                    <a:pt x="0" y="3002"/>
                    <a:pt x="37" y="2942"/>
                    <a:pt x="96" y="2928"/>
                  </a:cubicBezTo>
                  <a:lnTo>
                    <a:pt x="1647" y="2553"/>
                  </a:lnTo>
                  <a:cubicBezTo>
                    <a:pt x="1706" y="2538"/>
                    <a:pt x="1766" y="2575"/>
                    <a:pt x="1780" y="2634"/>
                  </a:cubicBezTo>
                  <a:cubicBezTo>
                    <a:pt x="1795" y="2694"/>
                    <a:pt x="1759" y="2753"/>
                    <a:pt x="1699" y="2768"/>
                  </a:cubicBezTo>
                  <a:lnTo>
                    <a:pt x="255" y="3116"/>
                  </a:lnTo>
                  <a:lnTo>
                    <a:pt x="1315" y="7505"/>
                  </a:lnTo>
                  <a:lnTo>
                    <a:pt x="13156" y="4645"/>
                  </a:lnTo>
                  <a:lnTo>
                    <a:pt x="12096" y="25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5"/>
            <p:cNvSpPr/>
            <p:nvPr/>
          </p:nvSpPr>
          <p:spPr>
            <a:xfrm>
              <a:off x="2816385" y="221769"/>
              <a:ext cx="182652" cy="221683"/>
            </a:xfrm>
            <a:custGeom>
              <a:avLst/>
              <a:gdLst/>
              <a:ahLst/>
              <a:cxnLst/>
              <a:rect l="l" t="t" r="r" b="b"/>
              <a:pathLst>
                <a:path w="3814" h="4629" extrusionOk="0">
                  <a:moveTo>
                    <a:pt x="15" y="792"/>
                  </a:moveTo>
                  <a:cubicBezTo>
                    <a:pt x="1" y="732"/>
                    <a:pt x="37" y="673"/>
                    <a:pt x="97" y="659"/>
                  </a:cubicBezTo>
                  <a:cubicBezTo>
                    <a:pt x="156" y="644"/>
                    <a:pt x="215" y="681"/>
                    <a:pt x="230" y="740"/>
                  </a:cubicBezTo>
                  <a:lnTo>
                    <a:pt x="1108" y="4373"/>
                  </a:lnTo>
                  <a:lnTo>
                    <a:pt x="3559" y="3781"/>
                  </a:lnTo>
                  <a:lnTo>
                    <a:pt x="2680" y="148"/>
                  </a:lnTo>
                  <a:cubicBezTo>
                    <a:pt x="2666" y="89"/>
                    <a:pt x="2703" y="29"/>
                    <a:pt x="2762" y="15"/>
                  </a:cubicBezTo>
                  <a:cubicBezTo>
                    <a:pt x="2822" y="1"/>
                    <a:pt x="2881" y="37"/>
                    <a:pt x="2895" y="97"/>
                  </a:cubicBezTo>
                  <a:lnTo>
                    <a:pt x="3799" y="3837"/>
                  </a:lnTo>
                  <a:cubicBezTo>
                    <a:pt x="3814" y="3896"/>
                    <a:pt x="3777" y="3956"/>
                    <a:pt x="3718" y="3970"/>
                  </a:cubicBezTo>
                  <a:lnTo>
                    <a:pt x="1052" y="4614"/>
                  </a:lnTo>
                  <a:cubicBezTo>
                    <a:pt x="993" y="4628"/>
                    <a:pt x="933" y="4592"/>
                    <a:pt x="919" y="45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5"/>
            <p:cNvSpPr/>
            <p:nvPr/>
          </p:nvSpPr>
          <p:spPr>
            <a:xfrm>
              <a:off x="2750202" y="-52397"/>
              <a:ext cx="172260" cy="178869"/>
            </a:xfrm>
            <a:custGeom>
              <a:avLst/>
              <a:gdLst/>
              <a:ahLst/>
              <a:cxnLst/>
              <a:rect l="l" t="t" r="r" b="b"/>
              <a:pathLst>
                <a:path w="3597" h="3735" extrusionOk="0">
                  <a:moveTo>
                    <a:pt x="3582" y="2944"/>
                  </a:moveTo>
                  <a:cubicBezTo>
                    <a:pt x="3597" y="3003"/>
                    <a:pt x="3560" y="3063"/>
                    <a:pt x="3501" y="3077"/>
                  </a:cubicBezTo>
                  <a:cubicBezTo>
                    <a:pt x="3441" y="3091"/>
                    <a:pt x="3382" y="3055"/>
                    <a:pt x="3367" y="2995"/>
                  </a:cubicBezTo>
                  <a:lnTo>
                    <a:pt x="2705" y="255"/>
                  </a:lnTo>
                  <a:lnTo>
                    <a:pt x="255" y="847"/>
                  </a:lnTo>
                  <a:lnTo>
                    <a:pt x="917" y="3587"/>
                  </a:lnTo>
                  <a:cubicBezTo>
                    <a:pt x="931" y="3647"/>
                    <a:pt x="895" y="3706"/>
                    <a:pt x="835" y="3721"/>
                  </a:cubicBezTo>
                  <a:cubicBezTo>
                    <a:pt x="776" y="3735"/>
                    <a:pt x="716" y="3698"/>
                    <a:pt x="702" y="3639"/>
                  </a:cubicBezTo>
                  <a:lnTo>
                    <a:pt x="14" y="792"/>
                  </a:lnTo>
                  <a:cubicBezTo>
                    <a:pt x="0" y="733"/>
                    <a:pt x="36" y="673"/>
                    <a:pt x="96" y="659"/>
                  </a:cubicBezTo>
                  <a:lnTo>
                    <a:pt x="2761" y="15"/>
                  </a:lnTo>
                  <a:cubicBezTo>
                    <a:pt x="2820" y="0"/>
                    <a:pt x="2880" y="37"/>
                    <a:pt x="2894" y="9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5"/>
            <p:cNvSpPr/>
            <p:nvPr/>
          </p:nvSpPr>
          <p:spPr>
            <a:xfrm>
              <a:off x="2554144" y="72450"/>
              <a:ext cx="240695" cy="210477"/>
            </a:xfrm>
            <a:custGeom>
              <a:avLst/>
              <a:gdLst/>
              <a:ahLst/>
              <a:cxnLst/>
              <a:rect l="l" t="t" r="r" b="b"/>
              <a:pathLst>
                <a:path w="5026" h="4395" extrusionOk="0">
                  <a:moveTo>
                    <a:pt x="2232" y="3647"/>
                  </a:moveTo>
                  <a:cubicBezTo>
                    <a:pt x="2291" y="3633"/>
                    <a:pt x="2351" y="3670"/>
                    <a:pt x="2366" y="3729"/>
                  </a:cubicBezTo>
                  <a:cubicBezTo>
                    <a:pt x="2380" y="3787"/>
                    <a:pt x="2344" y="3848"/>
                    <a:pt x="2284" y="3862"/>
                  </a:cubicBezTo>
                  <a:lnTo>
                    <a:pt x="140" y="4379"/>
                  </a:lnTo>
                  <a:cubicBezTo>
                    <a:pt x="81" y="4394"/>
                    <a:pt x="21" y="4358"/>
                    <a:pt x="7" y="4298"/>
                  </a:cubicBezTo>
                  <a:cubicBezTo>
                    <a:pt x="0" y="4270"/>
                    <a:pt x="5" y="4243"/>
                    <a:pt x="17" y="4220"/>
                  </a:cubicBezTo>
                  <a:lnTo>
                    <a:pt x="1613" y="794"/>
                  </a:lnTo>
                  <a:cubicBezTo>
                    <a:pt x="1628" y="763"/>
                    <a:pt x="1656" y="741"/>
                    <a:pt x="1687" y="734"/>
                  </a:cubicBezTo>
                  <a:lnTo>
                    <a:pt x="1687" y="734"/>
                  </a:lnTo>
                  <a:lnTo>
                    <a:pt x="4664" y="15"/>
                  </a:lnTo>
                  <a:cubicBezTo>
                    <a:pt x="4723" y="1"/>
                    <a:pt x="4782" y="36"/>
                    <a:pt x="4797" y="96"/>
                  </a:cubicBezTo>
                  <a:lnTo>
                    <a:pt x="5011" y="980"/>
                  </a:lnTo>
                  <a:cubicBezTo>
                    <a:pt x="5025" y="1040"/>
                    <a:pt x="4989" y="1099"/>
                    <a:pt x="4929" y="1114"/>
                  </a:cubicBezTo>
                  <a:cubicBezTo>
                    <a:pt x="4870" y="1128"/>
                    <a:pt x="4810" y="1091"/>
                    <a:pt x="4796" y="1032"/>
                  </a:cubicBezTo>
                  <a:lnTo>
                    <a:pt x="4608" y="255"/>
                  </a:lnTo>
                  <a:lnTo>
                    <a:pt x="1790" y="936"/>
                  </a:lnTo>
                  <a:lnTo>
                    <a:pt x="311" y="411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5"/>
            <p:cNvSpPr/>
            <p:nvPr/>
          </p:nvSpPr>
          <p:spPr>
            <a:xfrm>
              <a:off x="2904166" y="6603"/>
              <a:ext cx="297397" cy="145873"/>
            </a:xfrm>
            <a:custGeom>
              <a:avLst/>
              <a:gdLst/>
              <a:ahLst/>
              <a:cxnLst/>
              <a:rect l="l" t="t" r="r" b="b"/>
              <a:pathLst>
                <a:path w="6210" h="3046" extrusionOk="0">
                  <a:moveTo>
                    <a:pt x="4106" y="3031"/>
                  </a:moveTo>
                  <a:cubicBezTo>
                    <a:pt x="4046" y="3045"/>
                    <a:pt x="3987" y="3009"/>
                    <a:pt x="3972" y="2950"/>
                  </a:cubicBezTo>
                  <a:cubicBezTo>
                    <a:pt x="3958" y="2891"/>
                    <a:pt x="3995" y="2831"/>
                    <a:pt x="4054" y="2816"/>
                  </a:cubicBezTo>
                  <a:lnTo>
                    <a:pt x="5839" y="2385"/>
                  </a:lnTo>
                  <a:lnTo>
                    <a:pt x="3074" y="235"/>
                  </a:lnTo>
                  <a:lnTo>
                    <a:pt x="255" y="916"/>
                  </a:lnTo>
                  <a:lnTo>
                    <a:pt x="443" y="1693"/>
                  </a:lnTo>
                  <a:cubicBezTo>
                    <a:pt x="457" y="1753"/>
                    <a:pt x="421" y="1812"/>
                    <a:pt x="362" y="1826"/>
                  </a:cubicBezTo>
                  <a:cubicBezTo>
                    <a:pt x="302" y="1841"/>
                    <a:pt x="243" y="1804"/>
                    <a:pt x="228" y="1745"/>
                  </a:cubicBezTo>
                  <a:lnTo>
                    <a:pt x="14" y="860"/>
                  </a:lnTo>
                  <a:cubicBezTo>
                    <a:pt x="0" y="801"/>
                    <a:pt x="37" y="742"/>
                    <a:pt x="96" y="728"/>
                  </a:cubicBezTo>
                  <a:lnTo>
                    <a:pt x="3073" y="8"/>
                  </a:lnTo>
                  <a:lnTo>
                    <a:pt x="3073" y="8"/>
                  </a:lnTo>
                  <a:cubicBezTo>
                    <a:pt x="3104" y="0"/>
                    <a:pt x="3139" y="7"/>
                    <a:pt x="3166" y="28"/>
                  </a:cubicBezTo>
                  <a:lnTo>
                    <a:pt x="6150" y="2347"/>
                  </a:lnTo>
                  <a:cubicBezTo>
                    <a:pt x="6172" y="2362"/>
                    <a:pt x="6188" y="2385"/>
                    <a:pt x="6195" y="2413"/>
                  </a:cubicBezTo>
                  <a:cubicBezTo>
                    <a:pt x="6209" y="2472"/>
                    <a:pt x="6173" y="2532"/>
                    <a:pt x="6114" y="25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5"/>
            <p:cNvSpPr/>
            <p:nvPr/>
          </p:nvSpPr>
          <p:spPr>
            <a:xfrm>
              <a:off x="3121583" y="48937"/>
              <a:ext cx="220725" cy="159905"/>
            </a:xfrm>
            <a:custGeom>
              <a:avLst/>
              <a:gdLst/>
              <a:ahLst/>
              <a:cxnLst/>
              <a:rect l="l" t="t" r="r" b="b"/>
              <a:pathLst>
                <a:path w="4609" h="3339" extrusionOk="0">
                  <a:moveTo>
                    <a:pt x="1286" y="3325"/>
                  </a:moveTo>
                  <a:cubicBezTo>
                    <a:pt x="1226" y="3339"/>
                    <a:pt x="1167" y="3303"/>
                    <a:pt x="1153" y="3244"/>
                  </a:cubicBezTo>
                  <a:cubicBezTo>
                    <a:pt x="1138" y="3184"/>
                    <a:pt x="1175" y="3125"/>
                    <a:pt x="1234" y="3110"/>
                  </a:cubicBezTo>
                  <a:lnTo>
                    <a:pt x="4238" y="2385"/>
                  </a:lnTo>
                  <a:lnTo>
                    <a:pt x="1472" y="235"/>
                  </a:lnTo>
                  <a:lnTo>
                    <a:pt x="148" y="554"/>
                  </a:lnTo>
                  <a:cubicBezTo>
                    <a:pt x="90" y="568"/>
                    <a:pt x="29" y="532"/>
                    <a:pt x="15" y="472"/>
                  </a:cubicBezTo>
                  <a:cubicBezTo>
                    <a:pt x="1" y="414"/>
                    <a:pt x="37" y="354"/>
                    <a:pt x="97" y="340"/>
                  </a:cubicBezTo>
                  <a:lnTo>
                    <a:pt x="1471" y="7"/>
                  </a:lnTo>
                  <a:lnTo>
                    <a:pt x="1471" y="8"/>
                  </a:lnTo>
                  <a:cubicBezTo>
                    <a:pt x="1502" y="0"/>
                    <a:pt x="1537" y="6"/>
                    <a:pt x="1565" y="28"/>
                  </a:cubicBezTo>
                  <a:lnTo>
                    <a:pt x="4548" y="2347"/>
                  </a:lnTo>
                  <a:cubicBezTo>
                    <a:pt x="4570" y="2362"/>
                    <a:pt x="4587" y="2385"/>
                    <a:pt x="4593" y="2413"/>
                  </a:cubicBezTo>
                  <a:cubicBezTo>
                    <a:pt x="4608" y="2472"/>
                    <a:pt x="4571" y="2531"/>
                    <a:pt x="4512" y="25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5"/>
            <p:cNvSpPr/>
            <p:nvPr/>
          </p:nvSpPr>
          <p:spPr>
            <a:xfrm>
              <a:off x="2425753" y="192844"/>
              <a:ext cx="184664" cy="197355"/>
            </a:xfrm>
            <a:custGeom>
              <a:avLst/>
              <a:gdLst/>
              <a:ahLst/>
              <a:cxnLst/>
              <a:rect l="l" t="t" r="r" b="b"/>
              <a:pathLst>
                <a:path w="3856" h="4121" extrusionOk="0">
                  <a:moveTo>
                    <a:pt x="3708" y="3018"/>
                  </a:moveTo>
                  <a:cubicBezTo>
                    <a:pt x="3767" y="3003"/>
                    <a:pt x="3827" y="3040"/>
                    <a:pt x="3842" y="3099"/>
                  </a:cubicBezTo>
                  <a:cubicBezTo>
                    <a:pt x="3856" y="3159"/>
                    <a:pt x="3819" y="3218"/>
                    <a:pt x="3761" y="3232"/>
                  </a:cubicBezTo>
                  <a:lnTo>
                    <a:pt x="140" y="4107"/>
                  </a:lnTo>
                  <a:cubicBezTo>
                    <a:pt x="81" y="4121"/>
                    <a:pt x="22" y="4085"/>
                    <a:pt x="7" y="4026"/>
                  </a:cubicBezTo>
                  <a:cubicBezTo>
                    <a:pt x="1" y="3998"/>
                    <a:pt x="5" y="3970"/>
                    <a:pt x="17" y="3947"/>
                  </a:cubicBezTo>
                  <a:lnTo>
                    <a:pt x="1613" y="521"/>
                  </a:lnTo>
                  <a:cubicBezTo>
                    <a:pt x="1628" y="489"/>
                    <a:pt x="1656" y="468"/>
                    <a:pt x="1688" y="461"/>
                  </a:cubicBezTo>
                  <a:lnTo>
                    <a:pt x="1688" y="461"/>
                  </a:lnTo>
                  <a:lnTo>
                    <a:pt x="3532" y="14"/>
                  </a:lnTo>
                  <a:cubicBezTo>
                    <a:pt x="3591" y="0"/>
                    <a:pt x="3650" y="37"/>
                    <a:pt x="3664" y="96"/>
                  </a:cubicBezTo>
                  <a:cubicBezTo>
                    <a:pt x="3679" y="155"/>
                    <a:pt x="3643" y="215"/>
                    <a:pt x="3583" y="229"/>
                  </a:cubicBezTo>
                  <a:lnTo>
                    <a:pt x="1791" y="662"/>
                  </a:lnTo>
                  <a:lnTo>
                    <a:pt x="312" y="383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5"/>
            <p:cNvSpPr/>
            <p:nvPr/>
          </p:nvSpPr>
          <p:spPr>
            <a:xfrm>
              <a:off x="2489254" y="336655"/>
              <a:ext cx="157271" cy="187585"/>
            </a:xfrm>
            <a:custGeom>
              <a:avLst/>
              <a:gdLst/>
              <a:ahLst/>
              <a:cxnLst/>
              <a:rect l="l" t="t" r="r" b="b"/>
              <a:pathLst>
                <a:path w="3284" h="3917" extrusionOk="0">
                  <a:moveTo>
                    <a:pt x="3188" y="3349"/>
                  </a:moveTo>
                  <a:lnTo>
                    <a:pt x="901" y="3901"/>
                  </a:lnTo>
                  <a:cubicBezTo>
                    <a:pt x="842" y="3916"/>
                    <a:pt x="783" y="3879"/>
                    <a:pt x="768" y="3820"/>
                  </a:cubicBezTo>
                  <a:lnTo>
                    <a:pt x="14" y="700"/>
                  </a:lnTo>
                  <a:cubicBezTo>
                    <a:pt x="0" y="641"/>
                    <a:pt x="36" y="582"/>
                    <a:pt x="95" y="567"/>
                  </a:cubicBezTo>
                  <a:lnTo>
                    <a:pt x="2382" y="15"/>
                  </a:lnTo>
                  <a:cubicBezTo>
                    <a:pt x="2441" y="0"/>
                    <a:pt x="2501" y="37"/>
                    <a:pt x="2516" y="96"/>
                  </a:cubicBezTo>
                  <a:lnTo>
                    <a:pt x="3269" y="3216"/>
                  </a:lnTo>
                  <a:cubicBezTo>
                    <a:pt x="3283" y="3275"/>
                    <a:pt x="3247" y="3335"/>
                    <a:pt x="3188" y="3349"/>
                  </a:cubicBezTo>
                  <a:close/>
                  <a:moveTo>
                    <a:pt x="957" y="3661"/>
                  </a:moveTo>
                  <a:lnTo>
                    <a:pt x="3029" y="3160"/>
                  </a:lnTo>
                  <a:lnTo>
                    <a:pt x="2327" y="255"/>
                  </a:lnTo>
                  <a:lnTo>
                    <a:pt x="255" y="75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5"/>
            <p:cNvSpPr/>
            <p:nvPr/>
          </p:nvSpPr>
          <p:spPr>
            <a:xfrm>
              <a:off x="3177134" y="170479"/>
              <a:ext cx="157319" cy="187537"/>
            </a:xfrm>
            <a:custGeom>
              <a:avLst/>
              <a:gdLst/>
              <a:ahLst/>
              <a:cxnLst/>
              <a:rect l="l" t="t" r="r" b="b"/>
              <a:pathLst>
                <a:path w="3285" h="3916" extrusionOk="0">
                  <a:moveTo>
                    <a:pt x="3189" y="3349"/>
                  </a:moveTo>
                  <a:lnTo>
                    <a:pt x="903" y="3901"/>
                  </a:lnTo>
                  <a:cubicBezTo>
                    <a:pt x="844" y="3915"/>
                    <a:pt x="783" y="3880"/>
                    <a:pt x="769" y="3820"/>
                  </a:cubicBezTo>
                  <a:lnTo>
                    <a:pt x="16" y="700"/>
                  </a:lnTo>
                  <a:cubicBezTo>
                    <a:pt x="1" y="640"/>
                    <a:pt x="38" y="581"/>
                    <a:pt x="97" y="567"/>
                  </a:cubicBezTo>
                  <a:lnTo>
                    <a:pt x="2384" y="14"/>
                  </a:lnTo>
                  <a:cubicBezTo>
                    <a:pt x="2443" y="0"/>
                    <a:pt x="2503" y="37"/>
                    <a:pt x="2516" y="96"/>
                  </a:cubicBezTo>
                  <a:lnTo>
                    <a:pt x="3271" y="3216"/>
                  </a:lnTo>
                  <a:cubicBezTo>
                    <a:pt x="3285" y="3275"/>
                    <a:pt x="3248" y="3335"/>
                    <a:pt x="3189" y="3349"/>
                  </a:cubicBezTo>
                  <a:close/>
                  <a:moveTo>
                    <a:pt x="958" y="3660"/>
                  </a:moveTo>
                  <a:lnTo>
                    <a:pt x="3030" y="3160"/>
                  </a:lnTo>
                  <a:lnTo>
                    <a:pt x="2328" y="255"/>
                  </a:lnTo>
                  <a:lnTo>
                    <a:pt x="256" y="75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5"/>
            <p:cNvSpPr/>
            <p:nvPr/>
          </p:nvSpPr>
          <p:spPr>
            <a:xfrm>
              <a:off x="2498305" y="312950"/>
              <a:ext cx="872268" cy="260569"/>
            </a:xfrm>
            <a:custGeom>
              <a:avLst/>
              <a:gdLst/>
              <a:ahLst/>
              <a:cxnLst/>
              <a:rect l="l" t="t" r="r" b="b"/>
              <a:pathLst>
                <a:path w="18214" h="5441" extrusionOk="0">
                  <a:moveTo>
                    <a:pt x="18118" y="1138"/>
                  </a:moveTo>
                  <a:lnTo>
                    <a:pt x="367" y="5426"/>
                  </a:lnTo>
                  <a:cubicBezTo>
                    <a:pt x="308" y="5441"/>
                    <a:pt x="249" y="5404"/>
                    <a:pt x="235" y="5344"/>
                  </a:cubicBezTo>
                  <a:lnTo>
                    <a:pt x="15" y="4436"/>
                  </a:lnTo>
                  <a:cubicBezTo>
                    <a:pt x="1" y="4376"/>
                    <a:pt x="36" y="4317"/>
                    <a:pt x="96" y="4302"/>
                  </a:cubicBezTo>
                  <a:lnTo>
                    <a:pt x="17847" y="14"/>
                  </a:lnTo>
                  <a:cubicBezTo>
                    <a:pt x="17906" y="0"/>
                    <a:pt x="17965" y="37"/>
                    <a:pt x="17979" y="96"/>
                  </a:cubicBezTo>
                  <a:lnTo>
                    <a:pt x="18199" y="1004"/>
                  </a:lnTo>
                  <a:cubicBezTo>
                    <a:pt x="18213" y="1064"/>
                    <a:pt x="18178" y="1124"/>
                    <a:pt x="18118" y="1138"/>
                  </a:cubicBezTo>
                  <a:close/>
                  <a:moveTo>
                    <a:pt x="423" y="5186"/>
                  </a:moveTo>
                  <a:lnTo>
                    <a:pt x="17959" y="949"/>
                  </a:lnTo>
                  <a:lnTo>
                    <a:pt x="17791" y="255"/>
                  </a:lnTo>
                  <a:lnTo>
                    <a:pt x="256" y="449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5"/>
            <p:cNvSpPr/>
            <p:nvPr/>
          </p:nvSpPr>
          <p:spPr>
            <a:xfrm>
              <a:off x="2633256" y="63974"/>
              <a:ext cx="516254" cy="244670"/>
            </a:xfrm>
            <a:custGeom>
              <a:avLst/>
              <a:gdLst/>
              <a:ahLst/>
              <a:cxnLst/>
              <a:rect l="l" t="t" r="r" b="b"/>
              <a:pathLst>
                <a:path w="10780" h="5109" extrusionOk="0">
                  <a:moveTo>
                    <a:pt x="7642" y="236"/>
                  </a:moveTo>
                  <a:lnTo>
                    <a:pt x="1790" y="1650"/>
                  </a:lnTo>
                  <a:lnTo>
                    <a:pt x="311" y="4825"/>
                  </a:lnTo>
                  <a:lnTo>
                    <a:pt x="10407" y="2387"/>
                  </a:lnTo>
                  <a:close/>
                  <a:moveTo>
                    <a:pt x="1687" y="1447"/>
                  </a:moveTo>
                  <a:lnTo>
                    <a:pt x="7641" y="9"/>
                  </a:lnTo>
                  <a:cubicBezTo>
                    <a:pt x="7678" y="0"/>
                    <a:pt x="7714" y="11"/>
                    <a:pt x="7740" y="34"/>
                  </a:cubicBezTo>
                  <a:lnTo>
                    <a:pt x="10724" y="2353"/>
                  </a:lnTo>
                  <a:cubicBezTo>
                    <a:pt x="10772" y="2391"/>
                    <a:pt x="10780" y="2460"/>
                    <a:pt x="10743" y="2508"/>
                  </a:cubicBezTo>
                  <a:cubicBezTo>
                    <a:pt x="10727" y="2528"/>
                    <a:pt x="10706" y="2541"/>
                    <a:pt x="10682" y="2547"/>
                  </a:cubicBezTo>
                  <a:lnTo>
                    <a:pt x="10682" y="2547"/>
                  </a:lnTo>
                  <a:lnTo>
                    <a:pt x="141" y="5094"/>
                  </a:lnTo>
                  <a:cubicBezTo>
                    <a:pt x="81" y="5108"/>
                    <a:pt x="21" y="5072"/>
                    <a:pt x="7" y="5012"/>
                  </a:cubicBezTo>
                  <a:cubicBezTo>
                    <a:pt x="0" y="4985"/>
                    <a:pt x="5" y="4957"/>
                    <a:pt x="18" y="4934"/>
                  </a:cubicBezTo>
                  <a:lnTo>
                    <a:pt x="1613" y="1508"/>
                  </a:lnTo>
                  <a:cubicBezTo>
                    <a:pt x="1628" y="1477"/>
                    <a:pt x="1656" y="1455"/>
                    <a:pt x="1687" y="144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5"/>
            <p:cNvSpPr/>
            <p:nvPr/>
          </p:nvSpPr>
          <p:spPr>
            <a:xfrm>
              <a:off x="2782575" y="-15187"/>
              <a:ext cx="108471" cy="108471"/>
            </a:xfrm>
            <a:custGeom>
              <a:avLst/>
              <a:gdLst/>
              <a:ahLst/>
              <a:cxnLst/>
              <a:rect l="l" t="t" r="r" b="b"/>
              <a:pathLst>
                <a:path w="2265" h="2265" extrusionOk="0">
                  <a:moveTo>
                    <a:pt x="2063" y="1701"/>
                  </a:moveTo>
                  <a:cubicBezTo>
                    <a:pt x="1918" y="1940"/>
                    <a:pt x="1681" y="2123"/>
                    <a:pt x="1389" y="2194"/>
                  </a:cubicBezTo>
                  <a:cubicBezTo>
                    <a:pt x="1096" y="2265"/>
                    <a:pt x="802" y="2210"/>
                    <a:pt x="563" y="2064"/>
                  </a:cubicBezTo>
                  <a:cubicBezTo>
                    <a:pt x="325" y="1918"/>
                    <a:pt x="142" y="1681"/>
                    <a:pt x="71" y="1389"/>
                  </a:cubicBezTo>
                  <a:cubicBezTo>
                    <a:pt x="0" y="1096"/>
                    <a:pt x="55" y="803"/>
                    <a:pt x="201" y="564"/>
                  </a:cubicBezTo>
                  <a:cubicBezTo>
                    <a:pt x="347" y="324"/>
                    <a:pt x="583" y="141"/>
                    <a:pt x="876" y="70"/>
                  </a:cubicBezTo>
                  <a:cubicBezTo>
                    <a:pt x="1168" y="1"/>
                    <a:pt x="1463" y="56"/>
                    <a:pt x="1701" y="201"/>
                  </a:cubicBezTo>
                  <a:cubicBezTo>
                    <a:pt x="1940" y="347"/>
                    <a:pt x="2124" y="584"/>
                    <a:pt x="2194" y="875"/>
                  </a:cubicBezTo>
                  <a:cubicBezTo>
                    <a:pt x="2264" y="1168"/>
                    <a:pt x="2209" y="1462"/>
                    <a:pt x="2063" y="1701"/>
                  </a:cubicBezTo>
                  <a:close/>
                  <a:moveTo>
                    <a:pt x="1337" y="1979"/>
                  </a:moveTo>
                  <a:cubicBezTo>
                    <a:pt x="1570" y="1922"/>
                    <a:pt x="1760" y="1776"/>
                    <a:pt x="1876" y="1586"/>
                  </a:cubicBezTo>
                  <a:cubicBezTo>
                    <a:pt x="1992" y="1396"/>
                    <a:pt x="2036" y="1161"/>
                    <a:pt x="1980" y="928"/>
                  </a:cubicBezTo>
                  <a:cubicBezTo>
                    <a:pt x="1923" y="695"/>
                    <a:pt x="1777" y="506"/>
                    <a:pt x="1586" y="389"/>
                  </a:cubicBezTo>
                  <a:cubicBezTo>
                    <a:pt x="1395" y="273"/>
                    <a:pt x="1161" y="229"/>
                    <a:pt x="927" y="285"/>
                  </a:cubicBezTo>
                  <a:cubicBezTo>
                    <a:pt x="694" y="342"/>
                    <a:pt x="506" y="488"/>
                    <a:pt x="390" y="678"/>
                  </a:cubicBezTo>
                  <a:cubicBezTo>
                    <a:pt x="274" y="868"/>
                    <a:pt x="229" y="1103"/>
                    <a:pt x="286" y="1336"/>
                  </a:cubicBezTo>
                  <a:cubicBezTo>
                    <a:pt x="342" y="1570"/>
                    <a:pt x="488" y="1759"/>
                    <a:pt x="679" y="1875"/>
                  </a:cubicBezTo>
                  <a:cubicBezTo>
                    <a:pt x="869" y="1991"/>
                    <a:pt x="1104" y="2035"/>
                    <a:pt x="1337" y="19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5"/>
            <p:cNvSpPr/>
            <p:nvPr/>
          </p:nvSpPr>
          <p:spPr>
            <a:xfrm>
              <a:off x="2882711" y="279858"/>
              <a:ext cx="12882" cy="12020"/>
            </a:xfrm>
            <a:custGeom>
              <a:avLst/>
              <a:gdLst/>
              <a:ahLst/>
              <a:cxnLst/>
              <a:rect l="l" t="t" r="r" b="b"/>
              <a:pathLst>
                <a:path w="269" h="251" extrusionOk="0">
                  <a:moveTo>
                    <a:pt x="148" y="235"/>
                  </a:moveTo>
                  <a:cubicBezTo>
                    <a:pt x="89" y="250"/>
                    <a:pt x="28" y="213"/>
                    <a:pt x="14" y="154"/>
                  </a:cubicBezTo>
                  <a:cubicBezTo>
                    <a:pt x="0" y="95"/>
                    <a:pt x="36" y="35"/>
                    <a:pt x="96" y="20"/>
                  </a:cubicBezTo>
                  <a:lnTo>
                    <a:pt x="121" y="15"/>
                  </a:lnTo>
                  <a:cubicBezTo>
                    <a:pt x="180" y="0"/>
                    <a:pt x="240" y="37"/>
                    <a:pt x="254" y="96"/>
                  </a:cubicBezTo>
                  <a:cubicBezTo>
                    <a:pt x="268" y="156"/>
                    <a:pt x="232" y="215"/>
                    <a:pt x="172" y="23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5"/>
            <p:cNvSpPr/>
            <p:nvPr/>
          </p:nvSpPr>
          <p:spPr>
            <a:xfrm>
              <a:off x="2883861" y="277895"/>
              <a:ext cx="55121" cy="40180"/>
            </a:xfrm>
            <a:custGeom>
              <a:avLst/>
              <a:gdLst/>
              <a:ahLst/>
              <a:cxnLst/>
              <a:rect l="l" t="t" r="r" b="b"/>
              <a:pathLst>
                <a:path w="1151" h="839" extrusionOk="0">
                  <a:moveTo>
                    <a:pt x="148" y="271"/>
                  </a:moveTo>
                  <a:cubicBezTo>
                    <a:pt x="89" y="285"/>
                    <a:pt x="30" y="248"/>
                    <a:pt x="15" y="189"/>
                  </a:cubicBezTo>
                  <a:cubicBezTo>
                    <a:pt x="1" y="130"/>
                    <a:pt x="38" y="70"/>
                    <a:pt x="97" y="56"/>
                  </a:cubicBezTo>
                  <a:cubicBezTo>
                    <a:pt x="327" y="0"/>
                    <a:pt x="559" y="44"/>
                    <a:pt x="747" y="158"/>
                  </a:cubicBezTo>
                  <a:cubicBezTo>
                    <a:pt x="936" y="274"/>
                    <a:pt x="1080" y="460"/>
                    <a:pt x="1136" y="691"/>
                  </a:cubicBezTo>
                  <a:cubicBezTo>
                    <a:pt x="1151" y="750"/>
                    <a:pt x="1114" y="810"/>
                    <a:pt x="1055" y="825"/>
                  </a:cubicBezTo>
                  <a:cubicBezTo>
                    <a:pt x="995" y="839"/>
                    <a:pt x="936" y="802"/>
                    <a:pt x="921" y="743"/>
                  </a:cubicBezTo>
                  <a:cubicBezTo>
                    <a:pt x="880" y="571"/>
                    <a:pt x="773" y="433"/>
                    <a:pt x="632" y="347"/>
                  </a:cubicBezTo>
                  <a:cubicBezTo>
                    <a:pt x="492" y="261"/>
                    <a:pt x="320" y="229"/>
                    <a:pt x="148" y="27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5"/>
            <p:cNvSpPr/>
            <p:nvPr/>
          </p:nvSpPr>
          <p:spPr>
            <a:xfrm>
              <a:off x="2856181" y="306341"/>
              <a:ext cx="107513" cy="131219"/>
            </a:xfrm>
            <a:custGeom>
              <a:avLst/>
              <a:gdLst/>
              <a:ahLst/>
              <a:cxnLst/>
              <a:rect l="l" t="t" r="r" b="b"/>
              <a:pathLst>
                <a:path w="2245" h="2740" extrusionOk="0">
                  <a:moveTo>
                    <a:pt x="1499" y="149"/>
                  </a:moveTo>
                  <a:cubicBezTo>
                    <a:pt x="1485" y="89"/>
                    <a:pt x="1522" y="30"/>
                    <a:pt x="1580" y="16"/>
                  </a:cubicBezTo>
                  <a:cubicBezTo>
                    <a:pt x="1640" y="1"/>
                    <a:pt x="1700" y="38"/>
                    <a:pt x="1714" y="97"/>
                  </a:cubicBezTo>
                  <a:lnTo>
                    <a:pt x="2230" y="2233"/>
                  </a:lnTo>
                  <a:cubicBezTo>
                    <a:pt x="2245" y="2292"/>
                    <a:pt x="2208" y="2352"/>
                    <a:pt x="2149" y="2366"/>
                  </a:cubicBezTo>
                  <a:lnTo>
                    <a:pt x="664" y="2725"/>
                  </a:lnTo>
                  <a:cubicBezTo>
                    <a:pt x="605" y="2739"/>
                    <a:pt x="545" y="2702"/>
                    <a:pt x="531" y="2644"/>
                  </a:cubicBezTo>
                  <a:lnTo>
                    <a:pt x="15" y="507"/>
                  </a:lnTo>
                  <a:cubicBezTo>
                    <a:pt x="1" y="448"/>
                    <a:pt x="37" y="389"/>
                    <a:pt x="96" y="374"/>
                  </a:cubicBezTo>
                  <a:cubicBezTo>
                    <a:pt x="155" y="360"/>
                    <a:pt x="216" y="396"/>
                    <a:pt x="230" y="456"/>
                  </a:cubicBezTo>
                  <a:lnTo>
                    <a:pt x="719" y="2484"/>
                  </a:lnTo>
                  <a:lnTo>
                    <a:pt x="1990" y="217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5"/>
            <p:cNvSpPr/>
            <p:nvPr/>
          </p:nvSpPr>
          <p:spPr>
            <a:xfrm>
              <a:off x="2854169" y="280145"/>
              <a:ext cx="40228" cy="55121"/>
            </a:xfrm>
            <a:custGeom>
              <a:avLst/>
              <a:gdLst/>
              <a:ahLst/>
              <a:cxnLst/>
              <a:rect l="l" t="t" r="r" b="b"/>
              <a:pathLst>
                <a:path w="840" h="1151" extrusionOk="0">
                  <a:moveTo>
                    <a:pt x="272" y="1003"/>
                  </a:moveTo>
                  <a:cubicBezTo>
                    <a:pt x="286" y="1061"/>
                    <a:pt x="250" y="1122"/>
                    <a:pt x="190" y="1136"/>
                  </a:cubicBezTo>
                  <a:cubicBezTo>
                    <a:pt x="131" y="1150"/>
                    <a:pt x="71" y="1114"/>
                    <a:pt x="57" y="1054"/>
                  </a:cubicBezTo>
                  <a:cubicBezTo>
                    <a:pt x="1" y="824"/>
                    <a:pt x="45" y="592"/>
                    <a:pt x="160" y="404"/>
                  </a:cubicBezTo>
                  <a:cubicBezTo>
                    <a:pt x="275" y="215"/>
                    <a:pt x="461" y="70"/>
                    <a:pt x="692" y="14"/>
                  </a:cubicBezTo>
                  <a:cubicBezTo>
                    <a:pt x="751" y="0"/>
                    <a:pt x="811" y="37"/>
                    <a:pt x="825" y="97"/>
                  </a:cubicBezTo>
                  <a:cubicBezTo>
                    <a:pt x="839" y="156"/>
                    <a:pt x="803" y="215"/>
                    <a:pt x="744" y="229"/>
                  </a:cubicBezTo>
                  <a:cubicBezTo>
                    <a:pt x="573" y="271"/>
                    <a:pt x="434" y="379"/>
                    <a:pt x="348" y="519"/>
                  </a:cubicBezTo>
                  <a:cubicBezTo>
                    <a:pt x="263" y="659"/>
                    <a:pt x="230" y="832"/>
                    <a:pt x="272" y="100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5"/>
            <p:cNvSpPr/>
            <p:nvPr/>
          </p:nvSpPr>
          <p:spPr>
            <a:xfrm>
              <a:off x="2706623" y="319271"/>
              <a:ext cx="12451" cy="11877"/>
            </a:xfrm>
            <a:custGeom>
              <a:avLst/>
              <a:gdLst/>
              <a:ahLst/>
              <a:cxnLst/>
              <a:rect l="l" t="t" r="r" b="b"/>
              <a:pathLst>
                <a:path w="260" h="248" extrusionOk="0">
                  <a:moveTo>
                    <a:pt x="148" y="233"/>
                  </a:moveTo>
                  <a:cubicBezTo>
                    <a:pt x="89" y="248"/>
                    <a:pt x="29" y="211"/>
                    <a:pt x="15" y="152"/>
                  </a:cubicBezTo>
                  <a:cubicBezTo>
                    <a:pt x="1" y="92"/>
                    <a:pt x="37" y="33"/>
                    <a:pt x="97" y="19"/>
                  </a:cubicBezTo>
                  <a:lnTo>
                    <a:pt x="112" y="15"/>
                  </a:lnTo>
                  <a:cubicBezTo>
                    <a:pt x="172" y="1"/>
                    <a:pt x="231" y="37"/>
                    <a:pt x="246" y="96"/>
                  </a:cubicBezTo>
                  <a:cubicBezTo>
                    <a:pt x="260" y="155"/>
                    <a:pt x="223" y="216"/>
                    <a:pt x="164" y="23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5"/>
            <p:cNvSpPr/>
            <p:nvPr/>
          </p:nvSpPr>
          <p:spPr>
            <a:xfrm>
              <a:off x="2707389" y="318122"/>
              <a:ext cx="39701" cy="29979"/>
            </a:xfrm>
            <a:custGeom>
              <a:avLst/>
              <a:gdLst/>
              <a:ahLst/>
              <a:cxnLst/>
              <a:rect l="l" t="t" r="r" b="b"/>
              <a:pathLst>
                <a:path w="829" h="626" extrusionOk="0">
                  <a:moveTo>
                    <a:pt x="148" y="254"/>
                  </a:moveTo>
                  <a:cubicBezTo>
                    <a:pt x="89" y="267"/>
                    <a:pt x="29" y="232"/>
                    <a:pt x="15" y="172"/>
                  </a:cubicBezTo>
                  <a:cubicBezTo>
                    <a:pt x="0" y="113"/>
                    <a:pt x="37" y="54"/>
                    <a:pt x="96" y="39"/>
                  </a:cubicBezTo>
                  <a:cubicBezTo>
                    <a:pt x="255" y="0"/>
                    <a:pt x="416" y="31"/>
                    <a:pt x="546" y="110"/>
                  </a:cubicBezTo>
                  <a:cubicBezTo>
                    <a:pt x="676" y="190"/>
                    <a:pt x="777" y="319"/>
                    <a:pt x="815" y="478"/>
                  </a:cubicBezTo>
                  <a:cubicBezTo>
                    <a:pt x="829" y="537"/>
                    <a:pt x="793" y="597"/>
                    <a:pt x="734" y="611"/>
                  </a:cubicBezTo>
                  <a:cubicBezTo>
                    <a:pt x="674" y="625"/>
                    <a:pt x="614" y="589"/>
                    <a:pt x="600" y="529"/>
                  </a:cubicBezTo>
                  <a:cubicBezTo>
                    <a:pt x="576" y="430"/>
                    <a:pt x="513" y="349"/>
                    <a:pt x="431" y="298"/>
                  </a:cubicBezTo>
                  <a:cubicBezTo>
                    <a:pt x="349" y="248"/>
                    <a:pt x="248" y="229"/>
                    <a:pt x="148" y="2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5"/>
            <p:cNvSpPr/>
            <p:nvPr/>
          </p:nvSpPr>
          <p:spPr>
            <a:xfrm>
              <a:off x="2689526" y="336367"/>
              <a:ext cx="73559" cy="88932"/>
            </a:xfrm>
            <a:custGeom>
              <a:avLst/>
              <a:gdLst/>
              <a:ahLst/>
              <a:cxnLst/>
              <a:rect l="l" t="t" r="r" b="b"/>
              <a:pathLst>
                <a:path w="1536" h="1857" extrusionOk="0">
                  <a:moveTo>
                    <a:pt x="973" y="148"/>
                  </a:moveTo>
                  <a:cubicBezTo>
                    <a:pt x="959" y="89"/>
                    <a:pt x="995" y="30"/>
                    <a:pt x="1054" y="16"/>
                  </a:cubicBezTo>
                  <a:cubicBezTo>
                    <a:pt x="1114" y="1"/>
                    <a:pt x="1173" y="38"/>
                    <a:pt x="1188" y="97"/>
                  </a:cubicBezTo>
                  <a:lnTo>
                    <a:pt x="1522" y="1477"/>
                  </a:lnTo>
                  <a:cubicBezTo>
                    <a:pt x="1535" y="1537"/>
                    <a:pt x="1499" y="1596"/>
                    <a:pt x="1440" y="1610"/>
                  </a:cubicBezTo>
                  <a:lnTo>
                    <a:pt x="482" y="1841"/>
                  </a:lnTo>
                  <a:cubicBezTo>
                    <a:pt x="422" y="1856"/>
                    <a:pt x="363" y="1820"/>
                    <a:pt x="348" y="1760"/>
                  </a:cubicBezTo>
                  <a:lnTo>
                    <a:pt x="14" y="381"/>
                  </a:lnTo>
                  <a:cubicBezTo>
                    <a:pt x="1" y="321"/>
                    <a:pt x="37" y="261"/>
                    <a:pt x="96" y="247"/>
                  </a:cubicBezTo>
                  <a:cubicBezTo>
                    <a:pt x="155" y="232"/>
                    <a:pt x="215" y="269"/>
                    <a:pt x="229" y="328"/>
                  </a:cubicBezTo>
                  <a:lnTo>
                    <a:pt x="537" y="1601"/>
                  </a:lnTo>
                  <a:lnTo>
                    <a:pt x="1281" y="142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5"/>
            <p:cNvSpPr/>
            <p:nvPr/>
          </p:nvSpPr>
          <p:spPr>
            <a:xfrm>
              <a:off x="2688377" y="319462"/>
              <a:ext cx="29979" cy="39701"/>
            </a:xfrm>
            <a:custGeom>
              <a:avLst/>
              <a:gdLst/>
              <a:ahLst/>
              <a:cxnLst/>
              <a:rect l="l" t="t" r="r" b="b"/>
              <a:pathLst>
                <a:path w="626" h="829" extrusionOk="0">
                  <a:moveTo>
                    <a:pt x="253" y="681"/>
                  </a:moveTo>
                  <a:cubicBezTo>
                    <a:pt x="267" y="741"/>
                    <a:pt x="231" y="800"/>
                    <a:pt x="172" y="815"/>
                  </a:cubicBezTo>
                  <a:cubicBezTo>
                    <a:pt x="113" y="829"/>
                    <a:pt x="53" y="792"/>
                    <a:pt x="38" y="734"/>
                  </a:cubicBezTo>
                  <a:cubicBezTo>
                    <a:pt x="0" y="574"/>
                    <a:pt x="31" y="413"/>
                    <a:pt x="110" y="283"/>
                  </a:cubicBezTo>
                  <a:cubicBezTo>
                    <a:pt x="190" y="153"/>
                    <a:pt x="318" y="54"/>
                    <a:pt x="478" y="15"/>
                  </a:cubicBezTo>
                  <a:cubicBezTo>
                    <a:pt x="537" y="0"/>
                    <a:pt x="596" y="37"/>
                    <a:pt x="611" y="96"/>
                  </a:cubicBezTo>
                  <a:cubicBezTo>
                    <a:pt x="625" y="156"/>
                    <a:pt x="589" y="215"/>
                    <a:pt x="529" y="229"/>
                  </a:cubicBezTo>
                  <a:cubicBezTo>
                    <a:pt x="430" y="253"/>
                    <a:pt x="348" y="316"/>
                    <a:pt x="298" y="398"/>
                  </a:cubicBezTo>
                  <a:cubicBezTo>
                    <a:pt x="248" y="480"/>
                    <a:pt x="229" y="582"/>
                    <a:pt x="253" y="6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5"/>
            <p:cNvSpPr/>
            <p:nvPr/>
          </p:nvSpPr>
          <p:spPr>
            <a:xfrm>
              <a:off x="2556490" y="370129"/>
              <a:ext cx="12451" cy="11877"/>
            </a:xfrm>
            <a:custGeom>
              <a:avLst/>
              <a:gdLst/>
              <a:ahLst/>
              <a:cxnLst/>
              <a:rect l="l" t="t" r="r" b="b"/>
              <a:pathLst>
                <a:path w="260" h="248" extrusionOk="0">
                  <a:moveTo>
                    <a:pt x="148" y="234"/>
                  </a:moveTo>
                  <a:cubicBezTo>
                    <a:pt x="88" y="248"/>
                    <a:pt x="29" y="211"/>
                    <a:pt x="14" y="152"/>
                  </a:cubicBezTo>
                  <a:cubicBezTo>
                    <a:pt x="0" y="92"/>
                    <a:pt x="37" y="33"/>
                    <a:pt x="95" y="19"/>
                  </a:cubicBezTo>
                  <a:lnTo>
                    <a:pt x="112" y="14"/>
                  </a:lnTo>
                  <a:cubicBezTo>
                    <a:pt x="171" y="0"/>
                    <a:pt x="231" y="37"/>
                    <a:pt x="245" y="97"/>
                  </a:cubicBezTo>
                  <a:cubicBezTo>
                    <a:pt x="260" y="156"/>
                    <a:pt x="223" y="215"/>
                    <a:pt x="163"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5"/>
            <p:cNvSpPr/>
            <p:nvPr/>
          </p:nvSpPr>
          <p:spPr>
            <a:xfrm>
              <a:off x="2557208" y="368980"/>
              <a:ext cx="39749" cy="29979"/>
            </a:xfrm>
            <a:custGeom>
              <a:avLst/>
              <a:gdLst/>
              <a:ahLst/>
              <a:cxnLst/>
              <a:rect l="l" t="t" r="r" b="b"/>
              <a:pathLst>
                <a:path w="830" h="626" extrusionOk="0">
                  <a:moveTo>
                    <a:pt x="148" y="253"/>
                  </a:moveTo>
                  <a:cubicBezTo>
                    <a:pt x="89" y="268"/>
                    <a:pt x="30" y="231"/>
                    <a:pt x="15" y="172"/>
                  </a:cubicBezTo>
                  <a:cubicBezTo>
                    <a:pt x="1" y="113"/>
                    <a:pt x="38" y="53"/>
                    <a:pt x="97" y="38"/>
                  </a:cubicBezTo>
                  <a:cubicBezTo>
                    <a:pt x="256" y="0"/>
                    <a:pt x="417" y="31"/>
                    <a:pt x="547" y="110"/>
                  </a:cubicBezTo>
                  <a:cubicBezTo>
                    <a:pt x="677" y="190"/>
                    <a:pt x="777" y="319"/>
                    <a:pt x="816" y="478"/>
                  </a:cubicBezTo>
                  <a:cubicBezTo>
                    <a:pt x="830" y="537"/>
                    <a:pt x="793" y="596"/>
                    <a:pt x="733" y="611"/>
                  </a:cubicBezTo>
                  <a:cubicBezTo>
                    <a:pt x="674" y="625"/>
                    <a:pt x="615" y="589"/>
                    <a:pt x="601" y="529"/>
                  </a:cubicBezTo>
                  <a:cubicBezTo>
                    <a:pt x="576" y="430"/>
                    <a:pt x="513" y="348"/>
                    <a:pt x="431" y="299"/>
                  </a:cubicBezTo>
                  <a:cubicBezTo>
                    <a:pt x="349" y="248"/>
                    <a:pt x="249" y="230"/>
                    <a:pt x="148" y="2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5"/>
            <p:cNvSpPr/>
            <p:nvPr/>
          </p:nvSpPr>
          <p:spPr>
            <a:xfrm>
              <a:off x="2539346" y="387273"/>
              <a:ext cx="73607" cy="88884"/>
            </a:xfrm>
            <a:custGeom>
              <a:avLst/>
              <a:gdLst/>
              <a:ahLst/>
              <a:cxnLst/>
              <a:rect l="l" t="t" r="r" b="b"/>
              <a:pathLst>
                <a:path w="1537" h="1856" extrusionOk="0">
                  <a:moveTo>
                    <a:pt x="974" y="147"/>
                  </a:moveTo>
                  <a:cubicBezTo>
                    <a:pt x="959" y="89"/>
                    <a:pt x="996" y="28"/>
                    <a:pt x="1055" y="14"/>
                  </a:cubicBezTo>
                  <a:cubicBezTo>
                    <a:pt x="1114" y="0"/>
                    <a:pt x="1174" y="36"/>
                    <a:pt x="1189" y="96"/>
                  </a:cubicBezTo>
                  <a:lnTo>
                    <a:pt x="1521" y="1476"/>
                  </a:lnTo>
                  <a:cubicBezTo>
                    <a:pt x="1536" y="1535"/>
                    <a:pt x="1499" y="1595"/>
                    <a:pt x="1440" y="1609"/>
                  </a:cubicBezTo>
                  <a:lnTo>
                    <a:pt x="481" y="1841"/>
                  </a:lnTo>
                  <a:cubicBezTo>
                    <a:pt x="422" y="1855"/>
                    <a:pt x="363" y="1818"/>
                    <a:pt x="348" y="1760"/>
                  </a:cubicBezTo>
                  <a:lnTo>
                    <a:pt x="14" y="379"/>
                  </a:lnTo>
                  <a:cubicBezTo>
                    <a:pt x="0" y="320"/>
                    <a:pt x="37" y="261"/>
                    <a:pt x="96" y="246"/>
                  </a:cubicBezTo>
                  <a:cubicBezTo>
                    <a:pt x="155" y="232"/>
                    <a:pt x="215" y="269"/>
                    <a:pt x="229" y="327"/>
                  </a:cubicBezTo>
                  <a:lnTo>
                    <a:pt x="536" y="1600"/>
                  </a:lnTo>
                  <a:lnTo>
                    <a:pt x="1281" y="142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5"/>
            <p:cNvSpPr/>
            <p:nvPr/>
          </p:nvSpPr>
          <p:spPr>
            <a:xfrm>
              <a:off x="2538149" y="370273"/>
              <a:ext cx="29979" cy="39797"/>
            </a:xfrm>
            <a:custGeom>
              <a:avLst/>
              <a:gdLst/>
              <a:ahLst/>
              <a:cxnLst/>
              <a:rect l="l" t="t" r="r" b="b"/>
              <a:pathLst>
                <a:path w="626" h="831" extrusionOk="0">
                  <a:moveTo>
                    <a:pt x="254" y="682"/>
                  </a:moveTo>
                  <a:cubicBezTo>
                    <a:pt x="268" y="741"/>
                    <a:pt x="232" y="802"/>
                    <a:pt x="173" y="816"/>
                  </a:cubicBezTo>
                  <a:cubicBezTo>
                    <a:pt x="113" y="830"/>
                    <a:pt x="54" y="794"/>
                    <a:pt x="39" y="734"/>
                  </a:cubicBezTo>
                  <a:cubicBezTo>
                    <a:pt x="1" y="575"/>
                    <a:pt x="31" y="415"/>
                    <a:pt x="111" y="285"/>
                  </a:cubicBezTo>
                  <a:cubicBezTo>
                    <a:pt x="191" y="154"/>
                    <a:pt x="319" y="54"/>
                    <a:pt x="479" y="16"/>
                  </a:cubicBezTo>
                  <a:cubicBezTo>
                    <a:pt x="538" y="1"/>
                    <a:pt x="598" y="38"/>
                    <a:pt x="612" y="97"/>
                  </a:cubicBezTo>
                  <a:cubicBezTo>
                    <a:pt x="626" y="156"/>
                    <a:pt x="590" y="216"/>
                    <a:pt x="531" y="231"/>
                  </a:cubicBezTo>
                  <a:cubicBezTo>
                    <a:pt x="430" y="254"/>
                    <a:pt x="349" y="318"/>
                    <a:pt x="299" y="400"/>
                  </a:cubicBezTo>
                  <a:cubicBezTo>
                    <a:pt x="249" y="481"/>
                    <a:pt x="230" y="582"/>
                    <a:pt x="254" y="68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5"/>
            <p:cNvSpPr/>
            <p:nvPr/>
          </p:nvSpPr>
          <p:spPr>
            <a:xfrm>
              <a:off x="3056214" y="234842"/>
              <a:ext cx="12499" cy="11877"/>
            </a:xfrm>
            <a:custGeom>
              <a:avLst/>
              <a:gdLst/>
              <a:ahLst/>
              <a:cxnLst/>
              <a:rect l="l" t="t" r="r" b="b"/>
              <a:pathLst>
                <a:path w="261" h="248" extrusionOk="0">
                  <a:moveTo>
                    <a:pt x="148" y="233"/>
                  </a:moveTo>
                  <a:cubicBezTo>
                    <a:pt x="89" y="247"/>
                    <a:pt x="30" y="210"/>
                    <a:pt x="15" y="152"/>
                  </a:cubicBezTo>
                  <a:cubicBezTo>
                    <a:pt x="1" y="93"/>
                    <a:pt x="38" y="32"/>
                    <a:pt x="97" y="18"/>
                  </a:cubicBezTo>
                  <a:lnTo>
                    <a:pt x="113" y="14"/>
                  </a:lnTo>
                  <a:cubicBezTo>
                    <a:pt x="172" y="0"/>
                    <a:pt x="231" y="37"/>
                    <a:pt x="245" y="96"/>
                  </a:cubicBezTo>
                  <a:cubicBezTo>
                    <a:pt x="260" y="155"/>
                    <a:pt x="224" y="215"/>
                    <a:pt x="164"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5"/>
            <p:cNvSpPr/>
            <p:nvPr/>
          </p:nvSpPr>
          <p:spPr>
            <a:xfrm>
              <a:off x="3056980" y="233645"/>
              <a:ext cx="39749" cy="29979"/>
            </a:xfrm>
            <a:custGeom>
              <a:avLst/>
              <a:gdLst/>
              <a:ahLst/>
              <a:cxnLst/>
              <a:rect l="l" t="t" r="r" b="b"/>
              <a:pathLst>
                <a:path w="830" h="626" extrusionOk="0">
                  <a:moveTo>
                    <a:pt x="148" y="254"/>
                  </a:moveTo>
                  <a:cubicBezTo>
                    <a:pt x="89" y="269"/>
                    <a:pt x="29" y="232"/>
                    <a:pt x="15" y="173"/>
                  </a:cubicBezTo>
                  <a:cubicBezTo>
                    <a:pt x="1" y="113"/>
                    <a:pt x="37" y="54"/>
                    <a:pt x="97" y="39"/>
                  </a:cubicBezTo>
                  <a:cubicBezTo>
                    <a:pt x="256" y="1"/>
                    <a:pt x="416" y="31"/>
                    <a:pt x="546" y="111"/>
                  </a:cubicBezTo>
                  <a:cubicBezTo>
                    <a:pt x="676" y="190"/>
                    <a:pt x="777" y="319"/>
                    <a:pt x="815" y="478"/>
                  </a:cubicBezTo>
                  <a:cubicBezTo>
                    <a:pt x="829" y="538"/>
                    <a:pt x="793" y="597"/>
                    <a:pt x="734" y="612"/>
                  </a:cubicBezTo>
                  <a:cubicBezTo>
                    <a:pt x="675" y="626"/>
                    <a:pt x="614" y="589"/>
                    <a:pt x="600" y="531"/>
                  </a:cubicBezTo>
                  <a:cubicBezTo>
                    <a:pt x="576" y="430"/>
                    <a:pt x="513" y="349"/>
                    <a:pt x="431" y="299"/>
                  </a:cubicBezTo>
                  <a:cubicBezTo>
                    <a:pt x="349" y="249"/>
                    <a:pt x="249" y="230"/>
                    <a:pt x="148" y="2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5"/>
            <p:cNvSpPr/>
            <p:nvPr/>
          </p:nvSpPr>
          <p:spPr>
            <a:xfrm>
              <a:off x="3039117" y="251987"/>
              <a:ext cx="73559" cy="88836"/>
            </a:xfrm>
            <a:custGeom>
              <a:avLst/>
              <a:gdLst/>
              <a:ahLst/>
              <a:cxnLst/>
              <a:rect l="l" t="t" r="r" b="b"/>
              <a:pathLst>
                <a:path w="1536" h="1855" extrusionOk="0">
                  <a:moveTo>
                    <a:pt x="973" y="148"/>
                  </a:moveTo>
                  <a:cubicBezTo>
                    <a:pt x="959" y="88"/>
                    <a:pt x="995" y="28"/>
                    <a:pt x="1055" y="14"/>
                  </a:cubicBezTo>
                  <a:cubicBezTo>
                    <a:pt x="1114" y="0"/>
                    <a:pt x="1173" y="36"/>
                    <a:pt x="1188" y="95"/>
                  </a:cubicBezTo>
                  <a:lnTo>
                    <a:pt x="1522" y="1476"/>
                  </a:lnTo>
                  <a:cubicBezTo>
                    <a:pt x="1536" y="1535"/>
                    <a:pt x="1499" y="1594"/>
                    <a:pt x="1440" y="1609"/>
                  </a:cubicBezTo>
                  <a:lnTo>
                    <a:pt x="482" y="1841"/>
                  </a:lnTo>
                  <a:cubicBezTo>
                    <a:pt x="422" y="1855"/>
                    <a:pt x="362" y="1818"/>
                    <a:pt x="348" y="1759"/>
                  </a:cubicBezTo>
                  <a:lnTo>
                    <a:pt x="15" y="379"/>
                  </a:lnTo>
                  <a:cubicBezTo>
                    <a:pt x="1" y="320"/>
                    <a:pt x="37" y="260"/>
                    <a:pt x="96" y="245"/>
                  </a:cubicBezTo>
                  <a:cubicBezTo>
                    <a:pt x="155" y="231"/>
                    <a:pt x="215" y="268"/>
                    <a:pt x="230" y="327"/>
                  </a:cubicBezTo>
                  <a:lnTo>
                    <a:pt x="537" y="1600"/>
                  </a:lnTo>
                  <a:lnTo>
                    <a:pt x="1281" y="142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5"/>
            <p:cNvSpPr/>
            <p:nvPr/>
          </p:nvSpPr>
          <p:spPr>
            <a:xfrm>
              <a:off x="3037968" y="234986"/>
              <a:ext cx="29979" cy="39749"/>
            </a:xfrm>
            <a:custGeom>
              <a:avLst/>
              <a:gdLst/>
              <a:ahLst/>
              <a:cxnLst/>
              <a:rect l="l" t="t" r="r" b="b"/>
              <a:pathLst>
                <a:path w="626" h="830" extrusionOk="0">
                  <a:moveTo>
                    <a:pt x="254" y="682"/>
                  </a:moveTo>
                  <a:cubicBezTo>
                    <a:pt x="268" y="741"/>
                    <a:pt x="231" y="801"/>
                    <a:pt x="172" y="815"/>
                  </a:cubicBezTo>
                  <a:cubicBezTo>
                    <a:pt x="113" y="829"/>
                    <a:pt x="54" y="793"/>
                    <a:pt x="39" y="734"/>
                  </a:cubicBezTo>
                  <a:cubicBezTo>
                    <a:pt x="0" y="574"/>
                    <a:pt x="30" y="414"/>
                    <a:pt x="110" y="284"/>
                  </a:cubicBezTo>
                  <a:cubicBezTo>
                    <a:pt x="190" y="153"/>
                    <a:pt x="318" y="54"/>
                    <a:pt x="478" y="15"/>
                  </a:cubicBezTo>
                  <a:cubicBezTo>
                    <a:pt x="536" y="1"/>
                    <a:pt x="597" y="37"/>
                    <a:pt x="611" y="97"/>
                  </a:cubicBezTo>
                  <a:cubicBezTo>
                    <a:pt x="625" y="156"/>
                    <a:pt x="589" y="215"/>
                    <a:pt x="529" y="230"/>
                  </a:cubicBezTo>
                  <a:cubicBezTo>
                    <a:pt x="430" y="254"/>
                    <a:pt x="349" y="317"/>
                    <a:pt x="298" y="399"/>
                  </a:cubicBezTo>
                  <a:cubicBezTo>
                    <a:pt x="248" y="481"/>
                    <a:pt x="229" y="582"/>
                    <a:pt x="254" y="68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5"/>
            <p:cNvSpPr/>
            <p:nvPr/>
          </p:nvSpPr>
          <p:spPr>
            <a:xfrm>
              <a:off x="3236900" y="205774"/>
              <a:ext cx="12499" cy="11877"/>
            </a:xfrm>
            <a:custGeom>
              <a:avLst/>
              <a:gdLst/>
              <a:ahLst/>
              <a:cxnLst/>
              <a:rect l="l" t="t" r="r" b="b"/>
              <a:pathLst>
                <a:path w="261" h="248" extrusionOk="0">
                  <a:moveTo>
                    <a:pt x="148" y="233"/>
                  </a:moveTo>
                  <a:cubicBezTo>
                    <a:pt x="89" y="247"/>
                    <a:pt x="30" y="211"/>
                    <a:pt x="15" y="151"/>
                  </a:cubicBezTo>
                  <a:cubicBezTo>
                    <a:pt x="1" y="93"/>
                    <a:pt x="37" y="32"/>
                    <a:pt x="96" y="19"/>
                  </a:cubicBezTo>
                  <a:lnTo>
                    <a:pt x="112" y="14"/>
                  </a:lnTo>
                  <a:cubicBezTo>
                    <a:pt x="172" y="0"/>
                    <a:pt x="231" y="37"/>
                    <a:pt x="245" y="96"/>
                  </a:cubicBezTo>
                  <a:cubicBezTo>
                    <a:pt x="260" y="155"/>
                    <a:pt x="223" y="215"/>
                    <a:pt x="164" y="2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5"/>
            <p:cNvSpPr/>
            <p:nvPr/>
          </p:nvSpPr>
          <p:spPr>
            <a:xfrm>
              <a:off x="3237666" y="204576"/>
              <a:ext cx="39749" cy="29979"/>
            </a:xfrm>
            <a:custGeom>
              <a:avLst/>
              <a:gdLst/>
              <a:ahLst/>
              <a:cxnLst/>
              <a:rect l="l" t="t" r="r" b="b"/>
              <a:pathLst>
                <a:path w="830" h="626" extrusionOk="0">
                  <a:moveTo>
                    <a:pt x="148" y="254"/>
                  </a:moveTo>
                  <a:cubicBezTo>
                    <a:pt x="89" y="269"/>
                    <a:pt x="29" y="232"/>
                    <a:pt x="15" y="173"/>
                  </a:cubicBezTo>
                  <a:cubicBezTo>
                    <a:pt x="0" y="113"/>
                    <a:pt x="37" y="54"/>
                    <a:pt x="96" y="39"/>
                  </a:cubicBezTo>
                  <a:cubicBezTo>
                    <a:pt x="255" y="1"/>
                    <a:pt x="416" y="31"/>
                    <a:pt x="546" y="111"/>
                  </a:cubicBezTo>
                  <a:cubicBezTo>
                    <a:pt x="676" y="190"/>
                    <a:pt x="776" y="319"/>
                    <a:pt x="815" y="478"/>
                  </a:cubicBezTo>
                  <a:cubicBezTo>
                    <a:pt x="829" y="538"/>
                    <a:pt x="792" y="597"/>
                    <a:pt x="734" y="612"/>
                  </a:cubicBezTo>
                  <a:cubicBezTo>
                    <a:pt x="674" y="626"/>
                    <a:pt x="614" y="589"/>
                    <a:pt x="600" y="530"/>
                  </a:cubicBezTo>
                  <a:cubicBezTo>
                    <a:pt x="576" y="430"/>
                    <a:pt x="513" y="349"/>
                    <a:pt x="431" y="299"/>
                  </a:cubicBezTo>
                  <a:cubicBezTo>
                    <a:pt x="349" y="249"/>
                    <a:pt x="248" y="230"/>
                    <a:pt x="148" y="25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5"/>
            <p:cNvSpPr/>
            <p:nvPr/>
          </p:nvSpPr>
          <p:spPr>
            <a:xfrm>
              <a:off x="3219756" y="222870"/>
              <a:ext cx="73607" cy="88884"/>
            </a:xfrm>
            <a:custGeom>
              <a:avLst/>
              <a:gdLst/>
              <a:ahLst/>
              <a:cxnLst/>
              <a:rect l="l" t="t" r="r" b="b"/>
              <a:pathLst>
                <a:path w="1537" h="1856" extrusionOk="0">
                  <a:moveTo>
                    <a:pt x="974" y="148"/>
                  </a:moveTo>
                  <a:cubicBezTo>
                    <a:pt x="959" y="89"/>
                    <a:pt x="996" y="29"/>
                    <a:pt x="1055" y="15"/>
                  </a:cubicBezTo>
                  <a:cubicBezTo>
                    <a:pt x="1115" y="0"/>
                    <a:pt x="1174" y="37"/>
                    <a:pt x="1189" y="96"/>
                  </a:cubicBezTo>
                  <a:lnTo>
                    <a:pt x="1523" y="1477"/>
                  </a:lnTo>
                  <a:cubicBezTo>
                    <a:pt x="1537" y="1536"/>
                    <a:pt x="1500" y="1596"/>
                    <a:pt x="1441" y="1609"/>
                  </a:cubicBezTo>
                  <a:lnTo>
                    <a:pt x="482" y="1842"/>
                  </a:lnTo>
                  <a:cubicBezTo>
                    <a:pt x="422" y="1856"/>
                    <a:pt x="363" y="1820"/>
                    <a:pt x="348" y="1761"/>
                  </a:cubicBezTo>
                  <a:lnTo>
                    <a:pt x="16" y="380"/>
                  </a:lnTo>
                  <a:cubicBezTo>
                    <a:pt x="1" y="321"/>
                    <a:pt x="37" y="260"/>
                    <a:pt x="97" y="247"/>
                  </a:cubicBezTo>
                  <a:cubicBezTo>
                    <a:pt x="156" y="233"/>
                    <a:pt x="215" y="268"/>
                    <a:pt x="229" y="328"/>
                  </a:cubicBezTo>
                  <a:lnTo>
                    <a:pt x="537" y="1601"/>
                  </a:lnTo>
                  <a:lnTo>
                    <a:pt x="1282" y="142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5"/>
            <p:cNvSpPr/>
            <p:nvPr/>
          </p:nvSpPr>
          <p:spPr>
            <a:xfrm>
              <a:off x="3218606" y="205917"/>
              <a:ext cx="30027" cy="39749"/>
            </a:xfrm>
            <a:custGeom>
              <a:avLst/>
              <a:gdLst/>
              <a:ahLst/>
              <a:cxnLst/>
              <a:rect l="l" t="t" r="r" b="b"/>
              <a:pathLst>
                <a:path w="627" h="830" extrusionOk="0">
                  <a:moveTo>
                    <a:pt x="253" y="682"/>
                  </a:moveTo>
                  <a:cubicBezTo>
                    <a:pt x="268" y="741"/>
                    <a:pt x="232" y="801"/>
                    <a:pt x="172" y="815"/>
                  </a:cubicBezTo>
                  <a:cubicBezTo>
                    <a:pt x="113" y="829"/>
                    <a:pt x="54" y="793"/>
                    <a:pt x="40" y="734"/>
                  </a:cubicBezTo>
                  <a:cubicBezTo>
                    <a:pt x="0" y="575"/>
                    <a:pt x="31" y="415"/>
                    <a:pt x="111" y="284"/>
                  </a:cubicBezTo>
                  <a:cubicBezTo>
                    <a:pt x="191" y="153"/>
                    <a:pt x="319" y="54"/>
                    <a:pt x="478" y="16"/>
                  </a:cubicBezTo>
                  <a:cubicBezTo>
                    <a:pt x="537" y="1"/>
                    <a:pt x="597" y="37"/>
                    <a:pt x="611" y="97"/>
                  </a:cubicBezTo>
                  <a:cubicBezTo>
                    <a:pt x="626" y="156"/>
                    <a:pt x="590" y="215"/>
                    <a:pt x="530" y="230"/>
                  </a:cubicBezTo>
                  <a:cubicBezTo>
                    <a:pt x="430" y="254"/>
                    <a:pt x="349" y="318"/>
                    <a:pt x="299" y="400"/>
                  </a:cubicBezTo>
                  <a:cubicBezTo>
                    <a:pt x="248" y="481"/>
                    <a:pt x="229" y="582"/>
                    <a:pt x="253" y="68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5"/>
            <p:cNvSpPr/>
            <p:nvPr/>
          </p:nvSpPr>
          <p:spPr>
            <a:xfrm>
              <a:off x="2711843" y="-134862"/>
              <a:ext cx="216415" cy="134140"/>
            </a:xfrm>
            <a:custGeom>
              <a:avLst/>
              <a:gdLst/>
              <a:ahLst/>
              <a:cxnLst/>
              <a:rect l="l" t="t" r="r" b="b"/>
              <a:pathLst>
                <a:path w="4519" h="2801" extrusionOk="0">
                  <a:moveTo>
                    <a:pt x="3023" y="981"/>
                  </a:moveTo>
                  <a:lnTo>
                    <a:pt x="1798" y="273"/>
                  </a:lnTo>
                  <a:lnTo>
                    <a:pt x="1032" y="1462"/>
                  </a:lnTo>
                  <a:lnTo>
                    <a:pt x="358" y="2507"/>
                  </a:lnTo>
                  <a:lnTo>
                    <a:pt x="4098" y="1603"/>
                  </a:lnTo>
                  <a:close/>
                  <a:moveTo>
                    <a:pt x="1817" y="29"/>
                  </a:moveTo>
                  <a:lnTo>
                    <a:pt x="3133" y="791"/>
                  </a:lnTo>
                  <a:lnTo>
                    <a:pt x="4448" y="1550"/>
                  </a:lnTo>
                  <a:cubicBezTo>
                    <a:pt x="4500" y="1581"/>
                    <a:pt x="4518" y="1648"/>
                    <a:pt x="4488" y="1701"/>
                  </a:cubicBezTo>
                  <a:cubicBezTo>
                    <a:pt x="4472" y="1728"/>
                    <a:pt x="4447" y="1746"/>
                    <a:pt x="4418" y="1753"/>
                  </a:cubicBezTo>
                  <a:lnTo>
                    <a:pt x="4418" y="1753"/>
                  </a:lnTo>
                  <a:lnTo>
                    <a:pt x="142" y="2786"/>
                  </a:lnTo>
                  <a:cubicBezTo>
                    <a:pt x="83" y="2801"/>
                    <a:pt x="23" y="2764"/>
                    <a:pt x="9" y="2705"/>
                  </a:cubicBezTo>
                  <a:cubicBezTo>
                    <a:pt x="1" y="2672"/>
                    <a:pt x="9" y="2637"/>
                    <a:pt x="28" y="2612"/>
                  </a:cubicBezTo>
                  <a:lnTo>
                    <a:pt x="847" y="1343"/>
                  </a:lnTo>
                  <a:lnTo>
                    <a:pt x="1669" y="65"/>
                  </a:lnTo>
                  <a:cubicBezTo>
                    <a:pt x="1702" y="16"/>
                    <a:pt x="1767" y="1"/>
                    <a:pt x="1817" y="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5"/>
            <p:cNvSpPr/>
            <p:nvPr/>
          </p:nvSpPr>
          <p:spPr>
            <a:xfrm>
              <a:off x="2706383" y="128002"/>
              <a:ext cx="139120" cy="33044"/>
            </a:xfrm>
            <a:custGeom>
              <a:avLst/>
              <a:gdLst/>
              <a:ahLst/>
              <a:cxnLst/>
              <a:rect l="l" t="t" r="r" b="b"/>
              <a:pathLst>
                <a:path w="2905" h="690" extrusionOk="0">
                  <a:moveTo>
                    <a:pt x="54" y="652"/>
                  </a:moveTo>
                  <a:cubicBezTo>
                    <a:pt x="269" y="690"/>
                    <a:pt x="484" y="630"/>
                    <a:pt x="691" y="570"/>
                  </a:cubicBezTo>
                  <a:cubicBezTo>
                    <a:pt x="913" y="507"/>
                    <a:pt x="1130" y="427"/>
                    <a:pt x="1359" y="390"/>
                  </a:cubicBezTo>
                  <a:cubicBezTo>
                    <a:pt x="1622" y="346"/>
                    <a:pt x="1887" y="320"/>
                    <a:pt x="2150" y="280"/>
                  </a:cubicBezTo>
                  <a:cubicBezTo>
                    <a:pt x="2280" y="260"/>
                    <a:pt x="2408" y="237"/>
                    <a:pt x="2536" y="211"/>
                  </a:cubicBezTo>
                  <a:cubicBezTo>
                    <a:pt x="2604" y="197"/>
                    <a:pt x="2672" y="181"/>
                    <a:pt x="2740" y="164"/>
                  </a:cubicBezTo>
                  <a:cubicBezTo>
                    <a:pt x="2803" y="149"/>
                    <a:pt x="2843" y="122"/>
                    <a:pt x="2888" y="78"/>
                  </a:cubicBezTo>
                  <a:cubicBezTo>
                    <a:pt x="2904" y="61"/>
                    <a:pt x="2899" y="28"/>
                    <a:pt x="2875" y="23"/>
                  </a:cubicBezTo>
                  <a:cubicBezTo>
                    <a:pt x="2825" y="12"/>
                    <a:pt x="2786" y="0"/>
                    <a:pt x="2734" y="14"/>
                  </a:cubicBezTo>
                  <a:cubicBezTo>
                    <a:pt x="2667" y="32"/>
                    <a:pt x="2599" y="47"/>
                    <a:pt x="2531" y="63"/>
                  </a:cubicBezTo>
                  <a:cubicBezTo>
                    <a:pt x="2404" y="91"/>
                    <a:pt x="2275" y="114"/>
                    <a:pt x="2147" y="135"/>
                  </a:cubicBezTo>
                  <a:cubicBezTo>
                    <a:pt x="1890" y="177"/>
                    <a:pt x="1631" y="209"/>
                    <a:pt x="1373" y="246"/>
                  </a:cubicBezTo>
                  <a:cubicBezTo>
                    <a:pt x="1154" y="278"/>
                    <a:pt x="944" y="349"/>
                    <a:pt x="735" y="416"/>
                  </a:cubicBezTo>
                  <a:cubicBezTo>
                    <a:pt x="516" y="486"/>
                    <a:pt x="296" y="542"/>
                    <a:pt x="68" y="566"/>
                  </a:cubicBezTo>
                  <a:cubicBezTo>
                    <a:pt x="24" y="571"/>
                    <a:pt x="0" y="642"/>
                    <a:pt x="54" y="65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5"/>
            <p:cNvSpPr/>
            <p:nvPr/>
          </p:nvSpPr>
          <p:spPr>
            <a:xfrm>
              <a:off x="2853499" y="117562"/>
              <a:ext cx="16187" cy="11350"/>
            </a:xfrm>
            <a:custGeom>
              <a:avLst/>
              <a:gdLst/>
              <a:ahLst/>
              <a:cxnLst/>
              <a:rect l="l" t="t" r="r" b="b"/>
              <a:pathLst>
                <a:path w="338" h="237" extrusionOk="0">
                  <a:moveTo>
                    <a:pt x="116" y="215"/>
                  </a:moveTo>
                  <a:cubicBezTo>
                    <a:pt x="187" y="195"/>
                    <a:pt x="292" y="166"/>
                    <a:pt x="328" y="95"/>
                  </a:cubicBezTo>
                  <a:cubicBezTo>
                    <a:pt x="337" y="78"/>
                    <a:pt x="334" y="59"/>
                    <a:pt x="317" y="49"/>
                  </a:cubicBezTo>
                  <a:cubicBezTo>
                    <a:pt x="243" y="1"/>
                    <a:pt x="158" y="65"/>
                    <a:pt x="85" y="85"/>
                  </a:cubicBezTo>
                  <a:cubicBezTo>
                    <a:pt x="1" y="106"/>
                    <a:pt x="32" y="236"/>
                    <a:pt x="116" y="2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5"/>
            <p:cNvSpPr/>
            <p:nvPr/>
          </p:nvSpPr>
          <p:spPr>
            <a:xfrm>
              <a:off x="2693980" y="154867"/>
              <a:ext cx="95972" cy="25813"/>
            </a:xfrm>
            <a:custGeom>
              <a:avLst/>
              <a:gdLst/>
              <a:ahLst/>
              <a:cxnLst/>
              <a:rect l="l" t="t" r="r" b="b"/>
              <a:pathLst>
                <a:path w="2004" h="539" extrusionOk="0">
                  <a:moveTo>
                    <a:pt x="151" y="499"/>
                  </a:moveTo>
                  <a:cubicBezTo>
                    <a:pt x="189" y="478"/>
                    <a:pt x="214" y="471"/>
                    <a:pt x="267" y="455"/>
                  </a:cubicBezTo>
                  <a:cubicBezTo>
                    <a:pt x="340" y="434"/>
                    <a:pt x="413" y="417"/>
                    <a:pt x="487" y="400"/>
                  </a:cubicBezTo>
                  <a:cubicBezTo>
                    <a:pt x="679" y="358"/>
                    <a:pt x="874" y="325"/>
                    <a:pt x="1068" y="293"/>
                  </a:cubicBezTo>
                  <a:cubicBezTo>
                    <a:pt x="1257" y="262"/>
                    <a:pt x="1446" y="230"/>
                    <a:pt x="1635" y="199"/>
                  </a:cubicBezTo>
                  <a:cubicBezTo>
                    <a:pt x="1710" y="187"/>
                    <a:pt x="1784" y="173"/>
                    <a:pt x="1858" y="160"/>
                  </a:cubicBezTo>
                  <a:cubicBezTo>
                    <a:pt x="1909" y="151"/>
                    <a:pt x="1972" y="130"/>
                    <a:pt x="1994" y="81"/>
                  </a:cubicBezTo>
                  <a:cubicBezTo>
                    <a:pt x="2000" y="67"/>
                    <a:pt x="2003" y="48"/>
                    <a:pt x="1989" y="36"/>
                  </a:cubicBezTo>
                  <a:cubicBezTo>
                    <a:pt x="1945" y="1"/>
                    <a:pt x="1887" y="1"/>
                    <a:pt x="1833" y="11"/>
                  </a:cubicBezTo>
                  <a:cubicBezTo>
                    <a:pt x="1759" y="23"/>
                    <a:pt x="1686" y="35"/>
                    <a:pt x="1613" y="46"/>
                  </a:cubicBezTo>
                  <a:cubicBezTo>
                    <a:pt x="1413" y="77"/>
                    <a:pt x="1212" y="104"/>
                    <a:pt x="1013" y="137"/>
                  </a:cubicBezTo>
                  <a:cubicBezTo>
                    <a:pt x="819" y="169"/>
                    <a:pt x="626" y="203"/>
                    <a:pt x="435" y="246"/>
                  </a:cubicBezTo>
                  <a:cubicBezTo>
                    <a:pt x="312" y="274"/>
                    <a:pt x="167" y="303"/>
                    <a:pt x="66" y="383"/>
                  </a:cubicBezTo>
                  <a:cubicBezTo>
                    <a:pt x="0" y="435"/>
                    <a:pt x="81" y="538"/>
                    <a:pt x="151" y="49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5"/>
            <p:cNvSpPr/>
            <p:nvPr/>
          </p:nvSpPr>
          <p:spPr>
            <a:xfrm>
              <a:off x="2686509" y="184271"/>
              <a:ext cx="36827" cy="15325"/>
            </a:xfrm>
            <a:custGeom>
              <a:avLst/>
              <a:gdLst/>
              <a:ahLst/>
              <a:cxnLst/>
              <a:rect l="l" t="t" r="r" b="b"/>
              <a:pathLst>
                <a:path w="769" h="320" extrusionOk="0">
                  <a:moveTo>
                    <a:pt x="91" y="304"/>
                  </a:moveTo>
                  <a:cubicBezTo>
                    <a:pt x="205" y="277"/>
                    <a:pt x="318" y="245"/>
                    <a:pt x="431" y="210"/>
                  </a:cubicBezTo>
                  <a:cubicBezTo>
                    <a:pt x="532" y="179"/>
                    <a:pt x="675" y="153"/>
                    <a:pt x="749" y="73"/>
                  </a:cubicBezTo>
                  <a:cubicBezTo>
                    <a:pt x="769" y="50"/>
                    <a:pt x="755" y="20"/>
                    <a:pt x="727" y="16"/>
                  </a:cubicBezTo>
                  <a:cubicBezTo>
                    <a:pt x="622" y="0"/>
                    <a:pt x="502" y="67"/>
                    <a:pt x="405" y="101"/>
                  </a:cubicBezTo>
                  <a:cubicBezTo>
                    <a:pt x="293" y="139"/>
                    <a:pt x="180" y="173"/>
                    <a:pt x="66" y="203"/>
                  </a:cubicBezTo>
                  <a:cubicBezTo>
                    <a:pt x="1" y="220"/>
                    <a:pt x="24" y="320"/>
                    <a:pt x="91" y="30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5"/>
            <p:cNvSpPr/>
            <p:nvPr/>
          </p:nvSpPr>
          <p:spPr>
            <a:xfrm>
              <a:off x="2917239" y="128385"/>
              <a:ext cx="165029" cy="48273"/>
            </a:xfrm>
            <a:custGeom>
              <a:avLst/>
              <a:gdLst/>
              <a:ahLst/>
              <a:cxnLst/>
              <a:rect l="l" t="t" r="r" b="b"/>
              <a:pathLst>
                <a:path w="3446" h="1008" extrusionOk="0">
                  <a:moveTo>
                    <a:pt x="3412" y="1"/>
                  </a:moveTo>
                  <a:cubicBezTo>
                    <a:pt x="3353" y="5"/>
                    <a:pt x="3311" y="8"/>
                    <a:pt x="3255" y="31"/>
                  </a:cubicBezTo>
                  <a:cubicBezTo>
                    <a:pt x="3185" y="59"/>
                    <a:pt x="3116" y="89"/>
                    <a:pt x="3045" y="116"/>
                  </a:cubicBezTo>
                  <a:cubicBezTo>
                    <a:pt x="2908" y="169"/>
                    <a:pt x="2768" y="211"/>
                    <a:pt x="2625" y="249"/>
                  </a:cubicBezTo>
                  <a:cubicBezTo>
                    <a:pt x="2335" y="327"/>
                    <a:pt x="2044" y="386"/>
                    <a:pt x="1749" y="437"/>
                  </a:cubicBezTo>
                  <a:cubicBezTo>
                    <a:pt x="1452" y="487"/>
                    <a:pt x="1153" y="550"/>
                    <a:pt x="860" y="619"/>
                  </a:cubicBezTo>
                  <a:cubicBezTo>
                    <a:pt x="714" y="653"/>
                    <a:pt x="569" y="693"/>
                    <a:pt x="426" y="739"/>
                  </a:cubicBezTo>
                  <a:cubicBezTo>
                    <a:pt x="289" y="783"/>
                    <a:pt x="153" y="824"/>
                    <a:pt x="42" y="919"/>
                  </a:cubicBezTo>
                  <a:cubicBezTo>
                    <a:pt x="1" y="954"/>
                    <a:pt x="43" y="1008"/>
                    <a:pt x="88" y="1002"/>
                  </a:cubicBezTo>
                  <a:cubicBezTo>
                    <a:pt x="228" y="985"/>
                    <a:pt x="355" y="924"/>
                    <a:pt x="489" y="881"/>
                  </a:cubicBezTo>
                  <a:cubicBezTo>
                    <a:pt x="632" y="835"/>
                    <a:pt x="778" y="797"/>
                    <a:pt x="924" y="763"/>
                  </a:cubicBezTo>
                  <a:cubicBezTo>
                    <a:pt x="1219" y="695"/>
                    <a:pt x="1520" y="657"/>
                    <a:pt x="1817" y="601"/>
                  </a:cubicBezTo>
                  <a:cubicBezTo>
                    <a:pt x="2109" y="547"/>
                    <a:pt x="2407" y="494"/>
                    <a:pt x="2692" y="409"/>
                  </a:cubicBezTo>
                  <a:cubicBezTo>
                    <a:pt x="2831" y="367"/>
                    <a:pt x="2967" y="318"/>
                    <a:pt x="3102" y="262"/>
                  </a:cubicBezTo>
                  <a:cubicBezTo>
                    <a:pt x="3169" y="234"/>
                    <a:pt x="3236" y="204"/>
                    <a:pt x="3299" y="168"/>
                  </a:cubicBezTo>
                  <a:cubicBezTo>
                    <a:pt x="3360" y="134"/>
                    <a:pt x="3394" y="99"/>
                    <a:pt x="3434" y="43"/>
                  </a:cubicBezTo>
                  <a:cubicBezTo>
                    <a:pt x="3446" y="27"/>
                    <a:pt x="3431" y="0"/>
                    <a:pt x="34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5"/>
            <p:cNvSpPr/>
            <p:nvPr/>
          </p:nvSpPr>
          <p:spPr>
            <a:xfrm>
              <a:off x="2987110" y="150605"/>
              <a:ext cx="83855" cy="26100"/>
            </a:xfrm>
            <a:custGeom>
              <a:avLst/>
              <a:gdLst/>
              <a:ahLst/>
              <a:cxnLst/>
              <a:rect l="l" t="t" r="r" b="b"/>
              <a:pathLst>
                <a:path w="1751" h="545" extrusionOk="0">
                  <a:moveTo>
                    <a:pt x="1677" y="18"/>
                  </a:moveTo>
                  <a:cubicBezTo>
                    <a:pt x="1528" y="64"/>
                    <a:pt x="1385" y="109"/>
                    <a:pt x="1242" y="173"/>
                  </a:cubicBezTo>
                  <a:cubicBezTo>
                    <a:pt x="1102" y="235"/>
                    <a:pt x="963" y="296"/>
                    <a:pt x="810" y="323"/>
                  </a:cubicBezTo>
                  <a:cubicBezTo>
                    <a:pt x="662" y="348"/>
                    <a:pt x="511" y="347"/>
                    <a:pt x="362" y="359"/>
                  </a:cubicBezTo>
                  <a:cubicBezTo>
                    <a:pt x="257" y="366"/>
                    <a:pt x="52" y="359"/>
                    <a:pt x="6" y="476"/>
                  </a:cubicBezTo>
                  <a:cubicBezTo>
                    <a:pt x="1" y="489"/>
                    <a:pt x="8" y="503"/>
                    <a:pt x="19" y="510"/>
                  </a:cubicBezTo>
                  <a:cubicBezTo>
                    <a:pt x="68" y="544"/>
                    <a:pt x="131" y="529"/>
                    <a:pt x="186" y="518"/>
                  </a:cubicBezTo>
                  <a:cubicBezTo>
                    <a:pt x="260" y="503"/>
                    <a:pt x="337" y="496"/>
                    <a:pt x="413" y="491"/>
                  </a:cubicBezTo>
                  <a:cubicBezTo>
                    <a:pt x="556" y="482"/>
                    <a:pt x="699" y="477"/>
                    <a:pt x="841" y="455"/>
                  </a:cubicBezTo>
                  <a:cubicBezTo>
                    <a:pt x="987" y="432"/>
                    <a:pt x="1122" y="373"/>
                    <a:pt x="1255" y="315"/>
                  </a:cubicBezTo>
                  <a:cubicBezTo>
                    <a:pt x="1404" y="249"/>
                    <a:pt x="1546" y="163"/>
                    <a:pt x="1698" y="104"/>
                  </a:cubicBezTo>
                  <a:cubicBezTo>
                    <a:pt x="1750" y="84"/>
                    <a:pt x="1733" y="1"/>
                    <a:pt x="1677" y="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5"/>
            <p:cNvSpPr/>
            <p:nvPr/>
          </p:nvSpPr>
          <p:spPr>
            <a:xfrm>
              <a:off x="3016562" y="178189"/>
              <a:ext cx="28399" cy="13218"/>
            </a:xfrm>
            <a:custGeom>
              <a:avLst/>
              <a:gdLst/>
              <a:ahLst/>
              <a:cxnLst/>
              <a:rect l="l" t="t" r="r" b="b"/>
              <a:pathLst>
                <a:path w="593" h="276" extrusionOk="0">
                  <a:moveTo>
                    <a:pt x="480" y="17"/>
                  </a:moveTo>
                  <a:cubicBezTo>
                    <a:pt x="384" y="35"/>
                    <a:pt x="288" y="48"/>
                    <a:pt x="192" y="66"/>
                  </a:cubicBezTo>
                  <a:cubicBezTo>
                    <a:pt x="111" y="82"/>
                    <a:pt x="38" y="98"/>
                    <a:pt x="5" y="181"/>
                  </a:cubicBezTo>
                  <a:cubicBezTo>
                    <a:pt x="0" y="192"/>
                    <a:pt x="4" y="209"/>
                    <a:pt x="13" y="217"/>
                  </a:cubicBezTo>
                  <a:cubicBezTo>
                    <a:pt x="81" y="276"/>
                    <a:pt x="152" y="256"/>
                    <a:pt x="233" y="233"/>
                  </a:cubicBezTo>
                  <a:cubicBezTo>
                    <a:pt x="326" y="207"/>
                    <a:pt x="417" y="174"/>
                    <a:pt x="510" y="146"/>
                  </a:cubicBezTo>
                  <a:cubicBezTo>
                    <a:pt x="592" y="122"/>
                    <a:pt x="563" y="1"/>
                    <a:pt x="480" y="1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5"/>
            <p:cNvSpPr/>
            <p:nvPr/>
          </p:nvSpPr>
          <p:spPr>
            <a:xfrm>
              <a:off x="2824765" y="196292"/>
              <a:ext cx="20257" cy="10344"/>
            </a:xfrm>
            <a:custGeom>
              <a:avLst/>
              <a:gdLst/>
              <a:ahLst/>
              <a:cxnLst/>
              <a:rect l="l" t="t" r="r" b="b"/>
              <a:pathLst>
                <a:path w="423" h="216" extrusionOk="0">
                  <a:moveTo>
                    <a:pt x="373" y="32"/>
                  </a:moveTo>
                  <a:cubicBezTo>
                    <a:pt x="267" y="1"/>
                    <a:pt x="38" y="11"/>
                    <a:pt x="5" y="144"/>
                  </a:cubicBezTo>
                  <a:cubicBezTo>
                    <a:pt x="0" y="161"/>
                    <a:pt x="5" y="180"/>
                    <a:pt x="21" y="188"/>
                  </a:cubicBezTo>
                  <a:cubicBezTo>
                    <a:pt x="74" y="216"/>
                    <a:pt x="122" y="203"/>
                    <a:pt x="176" y="184"/>
                  </a:cubicBezTo>
                  <a:cubicBezTo>
                    <a:pt x="239" y="162"/>
                    <a:pt x="306" y="147"/>
                    <a:pt x="370" y="127"/>
                  </a:cubicBezTo>
                  <a:cubicBezTo>
                    <a:pt x="415" y="112"/>
                    <a:pt x="423" y="46"/>
                    <a:pt x="373" y="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5"/>
            <p:cNvSpPr/>
            <p:nvPr/>
          </p:nvSpPr>
          <p:spPr>
            <a:xfrm>
              <a:off x="2997837" y="25471"/>
              <a:ext cx="70542" cy="22987"/>
            </a:xfrm>
            <a:custGeom>
              <a:avLst/>
              <a:gdLst/>
              <a:ahLst/>
              <a:cxnLst/>
              <a:rect l="l" t="t" r="r" b="b"/>
              <a:pathLst>
                <a:path w="1473" h="480" extrusionOk="0">
                  <a:moveTo>
                    <a:pt x="1467" y="1"/>
                  </a:moveTo>
                  <a:cubicBezTo>
                    <a:pt x="1417" y="15"/>
                    <a:pt x="1355" y="3"/>
                    <a:pt x="1303" y="12"/>
                  </a:cubicBezTo>
                  <a:cubicBezTo>
                    <a:pt x="1238" y="24"/>
                    <a:pt x="1174" y="49"/>
                    <a:pt x="1112" y="68"/>
                  </a:cubicBezTo>
                  <a:cubicBezTo>
                    <a:pt x="986" y="108"/>
                    <a:pt x="859" y="145"/>
                    <a:pt x="732" y="176"/>
                  </a:cubicBezTo>
                  <a:cubicBezTo>
                    <a:pt x="603" y="207"/>
                    <a:pt x="472" y="232"/>
                    <a:pt x="342" y="252"/>
                  </a:cubicBezTo>
                  <a:cubicBezTo>
                    <a:pt x="283" y="260"/>
                    <a:pt x="225" y="270"/>
                    <a:pt x="166" y="278"/>
                  </a:cubicBezTo>
                  <a:cubicBezTo>
                    <a:pt x="106" y="286"/>
                    <a:pt x="54" y="286"/>
                    <a:pt x="16" y="338"/>
                  </a:cubicBezTo>
                  <a:cubicBezTo>
                    <a:pt x="1" y="358"/>
                    <a:pt x="6" y="391"/>
                    <a:pt x="24" y="407"/>
                  </a:cubicBezTo>
                  <a:cubicBezTo>
                    <a:pt x="97" y="480"/>
                    <a:pt x="262" y="428"/>
                    <a:pt x="355" y="416"/>
                  </a:cubicBezTo>
                  <a:cubicBezTo>
                    <a:pt x="493" y="397"/>
                    <a:pt x="632" y="365"/>
                    <a:pt x="768" y="331"/>
                  </a:cubicBezTo>
                  <a:cubicBezTo>
                    <a:pt x="903" y="298"/>
                    <a:pt x="1037" y="260"/>
                    <a:pt x="1167" y="209"/>
                  </a:cubicBezTo>
                  <a:cubicBezTo>
                    <a:pt x="1229" y="184"/>
                    <a:pt x="1288" y="158"/>
                    <a:pt x="1347" y="126"/>
                  </a:cubicBezTo>
                  <a:cubicBezTo>
                    <a:pt x="1401" y="96"/>
                    <a:pt x="1422" y="42"/>
                    <a:pt x="1470" y="7"/>
                  </a:cubicBezTo>
                  <a:cubicBezTo>
                    <a:pt x="1472" y="5"/>
                    <a:pt x="1470" y="0"/>
                    <a:pt x="14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5"/>
            <p:cNvSpPr/>
            <p:nvPr/>
          </p:nvSpPr>
          <p:spPr>
            <a:xfrm>
              <a:off x="3038016" y="46494"/>
              <a:ext cx="24999" cy="11877"/>
            </a:xfrm>
            <a:custGeom>
              <a:avLst/>
              <a:gdLst/>
              <a:ahLst/>
              <a:cxnLst/>
              <a:rect l="l" t="t" r="r" b="b"/>
              <a:pathLst>
                <a:path w="522" h="248" extrusionOk="0">
                  <a:moveTo>
                    <a:pt x="470" y="5"/>
                  </a:moveTo>
                  <a:cubicBezTo>
                    <a:pt x="364" y="16"/>
                    <a:pt x="270" y="24"/>
                    <a:pt x="166" y="55"/>
                  </a:cubicBezTo>
                  <a:cubicBezTo>
                    <a:pt x="115" y="70"/>
                    <a:pt x="0" y="92"/>
                    <a:pt x="19" y="170"/>
                  </a:cubicBezTo>
                  <a:cubicBezTo>
                    <a:pt x="38" y="248"/>
                    <a:pt x="154" y="188"/>
                    <a:pt x="195" y="174"/>
                  </a:cubicBezTo>
                  <a:cubicBezTo>
                    <a:pt x="294" y="140"/>
                    <a:pt x="388" y="102"/>
                    <a:pt x="485" y="65"/>
                  </a:cubicBezTo>
                  <a:cubicBezTo>
                    <a:pt x="521" y="50"/>
                    <a:pt x="510" y="0"/>
                    <a:pt x="470" y="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5"/>
            <p:cNvSpPr/>
            <p:nvPr/>
          </p:nvSpPr>
          <p:spPr>
            <a:xfrm>
              <a:off x="3058848" y="53103"/>
              <a:ext cx="16426" cy="10440"/>
            </a:xfrm>
            <a:custGeom>
              <a:avLst/>
              <a:gdLst/>
              <a:ahLst/>
              <a:cxnLst/>
              <a:rect l="l" t="t" r="r" b="b"/>
              <a:pathLst>
                <a:path w="343" h="218" extrusionOk="0">
                  <a:moveTo>
                    <a:pt x="229" y="36"/>
                  </a:moveTo>
                  <a:cubicBezTo>
                    <a:pt x="176" y="69"/>
                    <a:pt x="114" y="61"/>
                    <a:pt x="60" y="89"/>
                  </a:cubicBezTo>
                  <a:cubicBezTo>
                    <a:pt x="1" y="121"/>
                    <a:pt x="24" y="217"/>
                    <a:pt x="92" y="218"/>
                  </a:cubicBezTo>
                  <a:cubicBezTo>
                    <a:pt x="161" y="218"/>
                    <a:pt x="245" y="173"/>
                    <a:pt x="296" y="127"/>
                  </a:cubicBezTo>
                  <a:cubicBezTo>
                    <a:pt x="342" y="83"/>
                    <a:pt x="284" y="0"/>
                    <a:pt x="229" y="3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5"/>
            <p:cNvSpPr/>
            <p:nvPr/>
          </p:nvSpPr>
          <p:spPr>
            <a:xfrm>
              <a:off x="2622098" y="119477"/>
              <a:ext cx="63263" cy="18102"/>
            </a:xfrm>
            <a:custGeom>
              <a:avLst/>
              <a:gdLst/>
              <a:ahLst/>
              <a:cxnLst/>
              <a:rect l="l" t="t" r="r" b="b"/>
              <a:pathLst>
                <a:path w="1321" h="378" extrusionOk="0">
                  <a:moveTo>
                    <a:pt x="82" y="302"/>
                  </a:moveTo>
                  <a:cubicBezTo>
                    <a:pt x="271" y="377"/>
                    <a:pt x="503" y="332"/>
                    <a:pt x="695" y="296"/>
                  </a:cubicBezTo>
                  <a:cubicBezTo>
                    <a:pt x="814" y="274"/>
                    <a:pt x="932" y="244"/>
                    <a:pt x="1050" y="213"/>
                  </a:cubicBezTo>
                  <a:cubicBezTo>
                    <a:pt x="1127" y="193"/>
                    <a:pt x="1264" y="179"/>
                    <a:pt x="1308" y="103"/>
                  </a:cubicBezTo>
                  <a:cubicBezTo>
                    <a:pt x="1320" y="82"/>
                    <a:pt x="1314" y="57"/>
                    <a:pt x="1293" y="44"/>
                  </a:cubicBezTo>
                  <a:cubicBezTo>
                    <a:pt x="1227" y="0"/>
                    <a:pt x="1121" y="44"/>
                    <a:pt x="1051" y="62"/>
                  </a:cubicBezTo>
                  <a:cubicBezTo>
                    <a:pt x="941" y="90"/>
                    <a:pt x="832" y="117"/>
                    <a:pt x="721" y="141"/>
                  </a:cubicBezTo>
                  <a:cubicBezTo>
                    <a:pt x="537" y="180"/>
                    <a:pt x="307" y="238"/>
                    <a:pt x="122" y="169"/>
                  </a:cubicBezTo>
                  <a:cubicBezTo>
                    <a:pt x="38" y="136"/>
                    <a:pt x="0" y="269"/>
                    <a:pt x="82" y="3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5"/>
            <p:cNvSpPr/>
            <p:nvPr/>
          </p:nvSpPr>
          <p:spPr>
            <a:xfrm>
              <a:off x="2626073" y="138346"/>
              <a:ext cx="18390" cy="10488"/>
            </a:xfrm>
            <a:custGeom>
              <a:avLst/>
              <a:gdLst/>
              <a:ahLst/>
              <a:cxnLst/>
              <a:rect l="l" t="t" r="r" b="b"/>
              <a:pathLst>
                <a:path w="384" h="219" extrusionOk="0">
                  <a:moveTo>
                    <a:pt x="111" y="207"/>
                  </a:moveTo>
                  <a:cubicBezTo>
                    <a:pt x="193" y="195"/>
                    <a:pt x="330" y="181"/>
                    <a:pt x="375" y="100"/>
                  </a:cubicBezTo>
                  <a:cubicBezTo>
                    <a:pt x="383" y="83"/>
                    <a:pt x="379" y="64"/>
                    <a:pt x="363" y="54"/>
                  </a:cubicBezTo>
                  <a:cubicBezTo>
                    <a:pt x="286" y="1"/>
                    <a:pt x="159" y="52"/>
                    <a:pt x="80" y="79"/>
                  </a:cubicBezTo>
                  <a:cubicBezTo>
                    <a:pt x="0" y="106"/>
                    <a:pt x="27" y="219"/>
                    <a:pt x="111" y="20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5"/>
            <p:cNvSpPr/>
            <p:nvPr/>
          </p:nvSpPr>
          <p:spPr>
            <a:xfrm>
              <a:off x="2626600" y="154101"/>
              <a:ext cx="8093" cy="7902"/>
            </a:xfrm>
            <a:custGeom>
              <a:avLst/>
              <a:gdLst/>
              <a:ahLst/>
              <a:cxnLst/>
              <a:rect l="l" t="t" r="r" b="b"/>
              <a:pathLst>
                <a:path w="169" h="165" extrusionOk="0">
                  <a:moveTo>
                    <a:pt x="124" y="128"/>
                  </a:moveTo>
                  <a:cubicBezTo>
                    <a:pt x="126" y="127"/>
                    <a:pt x="128" y="124"/>
                    <a:pt x="131" y="121"/>
                  </a:cubicBezTo>
                  <a:cubicBezTo>
                    <a:pt x="138" y="112"/>
                    <a:pt x="142" y="105"/>
                    <a:pt x="147" y="93"/>
                  </a:cubicBezTo>
                  <a:cubicBezTo>
                    <a:pt x="138" y="104"/>
                    <a:pt x="129" y="115"/>
                    <a:pt x="120" y="127"/>
                  </a:cubicBezTo>
                  <a:cubicBezTo>
                    <a:pt x="121" y="127"/>
                    <a:pt x="121" y="126"/>
                    <a:pt x="122" y="126"/>
                  </a:cubicBezTo>
                  <a:cubicBezTo>
                    <a:pt x="117" y="127"/>
                    <a:pt x="112" y="129"/>
                    <a:pt x="107" y="131"/>
                  </a:cubicBezTo>
                  <a:cubicBezTo>
                    <a:pt x="109" y="131"/>
                    <a:pt x="110" y="131"/>
                    <a:pt x="111" y="131"/>
                  </a:cubicBezTo>
                  <a:cubicBezTo>
                    <a:pt x="106" y="131"/>
                    <a:pt x="102" y="132"/>
                    <a:pt x="96" y="132"/>
                  </a:cubicBezTo>
                  <a:cubicBezTo>
                    <a:pt x="98" y="132"/>
                    <a:pt x="99" y="132"/>
                    <a:pt x="101" y="132"/>
                  </a:cubicBezTo>
                  <a:cubicBezTo>
                    <a:pt x="109" y="133"/>
                    <a:pt x="86" y="129"/>
                    <a:pt x="94" y="131"/>
                  </a:cubicBezTo>
                  <a:cubicBezTo>
                    <a:pt x="103" y="133"/>
                    <a:pt x="110" y="134"/>
                    <a:pt x="118" y="133"/>
                  </a:cubicBezTo>
                  <a:cubicBezTo>
                    <a:pt x="135" y="132"/>
                    <a:pt x="150" y="126"/>
                    <a:pt x="159" y="111"/>
                  </a:cubicBezTo>
                  <a:cubicBezTo>
                    <a:pt x="168" y="96"/>
                    <a:pt x="167" y="79"/>
                    <a:pt x="160" y="65"/>
                  </a:cubicBezTo>
                  <a:cubicBezTo>
                    <a:pt x="154" y="51"/>
                    <a:pt x="145" y="43"/>
                    <a:pt x="133" y="34"/>
                  </a:cubicBezTo>
                  <a:cubicBezTo>
                    <a:pt x="132" y="32"/>
                    <a:pt x="131" y="31"/>
                    <a:pt x="129" y="31"/>
                  </a:cubicBezTo>
                  <a:cubicBezTo>
                    <a:pt x="129" y="31"/>
                    <a:pt x="93" y="14"/>
                    <a:pt x="123" y="29"/>
                  </a:cubicBezTo>
                  <a:cubicBezTo>
                    <a:pt x="129" y="36"/>
                    <a:pt x="136" y="43"/>
                    <a:pt x="143" y="50"/>
                  </a:cubicBezTo>
                  <a:cubicBezTo>
                    <a:pt x="137" y="41"/>
                    <a:pt x="129" y="30"/>
                    <a:pt x="120" y="25"/>
                  </a:cubicBezTo>
                  <a:cubicBezTo>
                    <a:pt x="111" y="22"/>
                    <a:pt x="104" y="18"/>
                    <a:pt x="96" y="16"/>
                  </a:cubicBezTo>
                  <a:cubicBezTo>
                    <a:pt x="48" y="1"/>
                    <a:pt x="0" y="47"/>
                    <a:pt x="12" y="96"/>
                  </a:cubicBezTo>
                  <a:cubicBezTo>
                    <a:pt x="24" y="145"/>
                    <a:pt x="87" y="164"/>
                    <a:pt x="124" y="1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5"/>
            <p:cNvSpPr/>
            <p:nvPr/>
          </p:nvSpPr>
          <p:spPr>
            <a:xfrm>
              <a:off x="2615633" y="216692"/>
              <a:ext cx="62018" cy="20162"/>
            </a:xfrm>
            <a:custGeom>
              <a:avLst/>
              <a:gdLst/>
              <a:ahLst/>
              <a:cxnLst/>
              <a:rect l="l" t="t" r="r" b="b"/>
              <a:pathLst>
                <a:path w="1295" h="421" extrusionOk="0">
                  <a:moveTo>
                    <a:pt x="1207" y="14"/>
                  </a:moveTo>
                  <a:cubicBezTo>
                    <a:pt x="1123" y="42"/>
                    <a:pt x="1046" y="87"/>
                    <a:pt x="963" y="117"/>
                  </a:cubicBezTo>
                  <a:cubicBezTo>
                    <a:pt x="854" y="157"/>
                    <a:pt x="741" y="187"/>
                    <a:pt x="628" y="211"/>
                  </a:cubicBezTo>
                  <a:cubicBezTo>
                    <a:pt x="513" y="235"/>
                    <a:pt x="397" y="252"/>
                    <a:pt x="280" y="251"/>
                  </a:cubicBezTo>
                  <a:cubicBezTo>
                    <a:pt x="229" y="251"/>
                    <a:pt x="178" y="249"/>
                    <a:pt x="126" y="247"/>
                  </a:cubicBezTo>
                  <a:cubicBezTo>
                    <a:pt x="102" y="246"/>
                    <a:pt x="73" y="247"/>
                    <a:pt x="51" y="259"/>
                  </a:cubicBezTo>
                  <a:cubicBezTo>
                    <a:pt x="39" y="266"/>
                    <a:pt x="30" y="275"/>
                    <a:pt x="23" y="287"/>
                  </a:cubicBezTo>
                  <a:cubicBezTo>
                    <a:pt x="11" y="311"/>
                    <a:pt x="11" y="312"/>
                    <a:pt x="22" y="288"/>
                  </a:cubicBezTo>
                  <a:cubicBezTo>
                    <a:pt x="6" y="302"/>
                    <a:pt x="1" y="330"/>
                    <a:pt x="12" y="348"/>
                  </a:cubicBezTo>
                  <a:cubicBezTo>
                    <a:pt x="40" y="389"/>
                    <a:pt x="64" y="407"/>
                    <a:pt x="121" y="414"/>
                  </a:cubicBezTo>
                  <a:cubicBezTo>
                    <a:pt x="179" y="421"/>
                    <a:pt x="239" y="415"/>
                    <a:pt x="296" y="409"/>
                  </a:cubicBezTo>
                  <a:cubicBezTo>
                    <a:pt x="419" y="395"/>
                    <a:pt x="541" y="381"/>
                    <a:pt x="663" y="356"/>
                  </a:cubicBezTo>
                  <a:cubicBezTo>
                    <a:pt x="783" y="332"/>
                    <a:pt x="902" y="300"/>
                    <a:pt x="1015" y="253"/>
                  </a:cubicBezTo>
                  <a:cubicBezTo>
                    <a:pt x="1110" y="216"/>
                    <a:pt x="1203" y="177"/>
                    <a:pt x="1266" y="95"/>
                  </a:cubicBezTo>
                  <a:cubicBezTo>
                    <a:pt x="1295" y="59"/>
                    <a:pt x="1250" y="0"/>
                    <a:pt x="1207" y="1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5"/>
            <p:cNvSpPr/>
            <p:nvPr/>
          </p:nvSpPr>
          <p:spPr>
            <a:xfrm>
              <a:off x="2600404" y="228521"/>
              <a:ext cx="15229" cy="9386"/>
            </a:xfrm>
            <a:custGeom>
              <a:avLst/>
              <a:gdLst/>
              <a:ahLst/>
              <a:cxnLst/>
              <a:rect l="l" t="t" r="r" b="b"/>
              <a:pathLst>
                <a:path w="318" h="196" extrusionOk="0">
                  <a:moveTo>
                    <a:pt x="192" y="22"/>
                  </a:moveTo>
                  <a:cubicBezTo>
                    <a:pt x="173" y="26"/>
                    <a:pt x="153" y="31"/>
                    <a:pt x="134" y="34"/>
                  </a:cubicBezTo>
                  <a:cubicBezTo>
                    <a:pt x="109" y="38"/>
                    <a:pt x="87" y="38"/>
                    <a:pt x="64" y="46"/>
                  </a:cubicBezTo>
                  <a:cubicBezTo>
                    <a:pt x="12" y="64"/>
                    <a:pt x="1" y="125"/>
                    <a:pt x="46" y="157"/>
                  </a:cubicBezTo>
                  <a:cubicBezTo>
                    <a:pt x="100" y="196"/>
                    <a:pt x="168" y="178"/>
                    <a:pt x="226" y="163"/>
                  </a:cubicBezTo>
                  <a:cubicBezTo>
                    <a:pt x="318" y="142"/>
                    <a:pt x="284" y="0"/>
                    <a:pt x="192" y="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5"/>
            <p:cNvSpPr/>
            <p:nvPr/>
          </p:nvSpPr>
          <p:spPr>
            <a:xfrm>
              <a:off x="2487913" y="317882"/>
              <a:ext cx="112110" cy="28399"/>
            </a:xfrm>
            <a:custGeom>
              <a:avLst/>
              <a:gdLst/>
              <a:ahLst/>
              <a:cxnLst/>
              <a:rect l="l" t="t" r="r" b="b"/>
              <a:pathLst>
                <a:path w="2341" h="593" extrusionOk="0">
                  <a:moveTo>
                    <a:pt x="2235" y="32"/>
                  </a:moveTo>
                  <a:cubicBezTo>
                    <a:pt x="2063" y="137"/>
                    <a:pt x="1890" y="226"/>
                    <a:pt x="1694" y="277"/>
                  </a:cubicBezTo>
                  <a:cubicBezTo>
                    <a:pt x="1506" y="326"/>
                    <a:pt x="1309" y="339"/>
                    <a:pt x="1115" y="346"/>
                  </a:cubicBezTo>
                  <a:cubicBezTo>
                    <a:pt x="920" y="354"/>
                    <a:pt x="723" y="353"/>
                    <a:pt x="528" y="366"/>
                  </a:cubicBezTo>
                  <a:cubicBezTo>
                    <a:pt x="434" y="373"/>
                    <a:pt x="342" y="382"/>
                    <a:pt x="249" y="396"/>
                  </a:cubicBezTo>
                  <a:cubicBezTo>
                    <a:pt x="171" y="409"/>
                    <a:pt x="47" y="421"/>
                    <a:pt x="8" y="503"/>
                  </a:cubicBezTo>
                  <a:cubicBezTo>
                    <a:pt x="0" y="520"/>
                    <a:pt x="3" y="535"/>
                    <a:pt x="19" y="547"/>
                  </a:cubicBezTo>
                  <a:cubicBezTo>
                    <a:pt x="84" y="593"/>
                    <a:pt x="186" y="561"/>
                    <a:pt x="259" y="548"/>
                  </a:cubicBezTo>
                  <a:cubicBezTo>
                    <a:pt x="363" y="529"/>
                    <a:pt x="469" y="520"/>
                    <a:pt x="574" y="513"/>
                  </a:cubicBezTo>
                  <a:cubicBezTo>
                    <a:pt x="778" y="500"/>
                    <a:pt x="983" y="502"/>
                    <a:pt x="1187" y="492"/>
                  </a:cubicBezTo>
                  <a:cubicBezTo>
                    <a:pt x="1580" y="472"/>
                    <a:pt x="1996" y="388"/>
                    <a:pt x="2297" y="115"/>
                  </a:cubicBezTo>
                  <a:cubicBezTo>
                    <a:pt x="2340" y="76"/>
                    <a:pt x="2285" y="1"/>
                    <a:pt x="2235" y="3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5"/>
            <p:cNvSpPr/>
            <p:nvPr/>
          </p:nvSpPr>
          <p:spPr>
            <a:xfrm>
              <a:off x="2548971" y="310316"/>
              <a:ext cx="42143" cy="17240"/>
            </a:xfrm>
            <a:custGeom>
              <a:avLst/>
              <a:gdLst/>
              <a:ahLst/>
              <a:cxnLst/>
              <a:rect l="l" t="t" r="r" b="b"/>
              <a:pathLst>
                <a:path w="880" h="360" extrusionOk="0">
                  <a:moveTo>
                    <a:pt x="840" y="41"/>
                  </a:moveTo>
                  <a:cubicBezTo>
                    <a:pt x="724" y="1"/>
                    <a:pt x="560" y="77"/>
                    <a:pt x="447" y="107"/>
                  </a:cubicBezTo>
                  <a:cubicBezTo>
                    <a:pt x="324" y="141"/>
                    <a:pt x="182" y="160"/>
                    <a:pt x="67" y="214"/>
                  </a:cubicBezTo>
                  <a:cubicBezTo>
                    <a:pt x="1" y="245"/>
                    <a:pt x="27" y="360"/>
                    <a:pt x="101" y="356"/>
                  </a:cubicBezTo>
                  <a:cubicBezTo>
                    <a:pt x="228" y="350"/>
                    <a:pt x="362" y="290"/>
                    <a:pt x="482" y="253"/>
                  </a:cubicBezTo>
                  <a:cubicBezTo>
                    <a:pt x="552" y="232"/>
                    <a:pt x="621" y="211"/>
                    <a:pt x="691" y="191"/>
                  </a:cubicBezTo>
                  <a:cubicBezTo>
                    <a:pt x="748" y="175"/>
                    <a:pt x="815" y="157"/>
                    <a:pt x="857" y="112"/>
                  </a:cubicBezTo>
                  <a:cubicBezTo>
                    <a:pt x="879" y="88"/>
                    <a:pt x="871" y="52"/>
                    <a:pt x="840" y="4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5"/>
            <p:cNvSpPr/>
            <p:nvPr/>
          </p:nvSpPr>
          <p:spPr>
            <a:xfrm>
              <a:off x="2553904" y="288143"/>
              <a:ext cx="35295" cy="14415"/>
            </a:xfrm>
            <a:custGeom>
              <a:avLst/>
              <a:gdLst/>
              <a:ahLst/>
              <a:cxnLst/>
              <a:rect l="l" t="t" r="r" b="b"/>
              <a:pathLst>
                <a:path w="737" h="301" extrusionOk="0">
                  <a:moveTo>
                    <a:pt x="678" y="6"/>
                  </a:moveTo>
                  <a:cubicBezTo>
                    <a:pt x="581" y="0"/>
                    <a:pt x="486" y="24"/>
                    <a:pt x="391" y="49"/>
                  </a:cubicBezTo>
                  <a:cubicBezTo>
                    <a:pt x="287" y="78"/>
                    <a:pt x="174" y="96"/>
                    <a:pt x="75" y="138"/>
                  </a:cubicBezTo>
                  <a:cubicBezTo>
                    <a:pt x="1" y="170"/>
                    <a:pt x="32" y="301"/>
                    <a:pt x="113" y="295"/>
                  </a:cubicBezTo>
                  <a:cubicBezTo>
                    <a:pt x="211" y="286"/>
                    <a:pt x="308" y="245"/>
                    <a:pt x="402" y="213"/>
                  </a:cubicBezTo>
                  <a:cubicBezTo>
                    <a:pt x="504" y="179"/>
                    <a:pt x="607" y="147"/>
                    <a:pt x="699" y="90"/>
                  </a:cubicBezTo>
                  <a:cubicBezTo>
                    <a:pt x="737" y="67"/>
                    <a:pt x="724" y="9"/>
                    <a:pt x="678" y="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5"/>
            <p:cNvSpPr/>
            <p:nvPr/>
          </p:nvSpPr>
          <p:spPr>
            <a:xfrm>
              <a:off x="2519951" y="319079"/>
              <a:ext cx="14223" cy="9243"/>
            </a:xfrm>
            <a:custGeom>
              <a:avLst/>
              <a:gdLst/>
              <a:ahLst/>
              <a:cxnLst/>
              <a:rect l="l" t="t" r="r" b="b"/>
              <a:pathLst>
                <a:path w="297" h="193" extrusionOk="0">
                  <a:moveTo>
                    <a:pt x="289" y="28"/>
                  </a:moveTo>
                  <a:cubicBezTo>
                    <a:pt x="259" y="7"/>
                    <a:pt x="232" y="0"/>
                    <a:pt x="196" y="8"/>
                  </a:cubicBezTo>
                  <a:cubicBezTo>
                    <a:pt x="158" y="15"/>
                    <a:pt x="120" y="19"/>
                    <a:pt x="83" y="29"/>
                  </a:cubicBezTo>
                  <a:cubicBezTo>
                    <a:pt x="13" y="49"/>
                    <a:pt x="0" y="158"/>
                    <a:pt x="79" y="178"/>
                  </a:cubicBezTo>
                  <a:cubicBezTo>
                    <a:pt x="139" y="192"/>
                    <a:pt x="197" y="175"/>
                    <a:pt x="247" y="140"/>
                  </a:cubicBezTo>
                  <a:cubicBezTo>
                    <a:pt x="272" y="123"/>
                    <a:pt x="293" y="100"/>
                    <a:pt x="296" y="68"/>
                  </a:cubicBezTo>
                  <a:cubicBezTo>
                    <a:pt x="297" y="61"/>
                    <a:pt x="297" y="34"/>
                    <a:pt x="289"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5"/>
            <p:cNvSpPr/>
            <p:nvPr/>
          </p:nvSpPr>
          <p:spPr>
            <a:xfrm>
              <a:off x="2499598" y="232065"/>
              <a:ext cx="38982" cy="12882"/>
            </a:xfrm>
            <a:custGeom>
              <a:avLst/>
              <a:gdLst/>
              <a:ahLst/>
              <a:cxnLst/>
              <a:rect l="l" t="t" r="r" b="b"/>
              <a:pathLst>
                <a:path w="814" h="269" extrusionOk="0">
                  <a:moveTo>
                    <a:pt x="110" y="257"/>
                  </a:moveTo>
                  <a:cubicBezTo>
                    <a:pt x="217" y="241"/>
                    <a:pt x="324" y="213"/>
                    <a:pt x="431" y="194"/>
                  </a:cubicBezTo>
                  <a:cubicBezTo>
                    <a:pt x="496" y="182"/>
                    <a:pt x="561" y="172"/>
                    <a:pt x="627" y="164"/>
                  </a:cubicBezTo>
                  <a:cubicBezTo>
                    <a:pt x="679" y="158"/>
                    <a:pt x="751" y="165"/>
                    <a:pt x="788" y="122"/>
                  </a:cubicBezTo>
                  <a:cubicBezTo>
                    <a:pt x="808" y="99"/>
                    <a:pt x="814" y="64"/>
                    <a:pt x="790" y="41"/>
                  </a:cubicBezTo>
                  <a:cubicBezTo>
                    <a:pt x="746" y="0"/>
                    <a:pt x="690" y="11"/>
                    <a:pt x="635" y="17"/>
                  </a:cubicBezTo>
                  <a:cubicBezTo>
                    <a:pt x="562" y="26"/>
                    <a:pt x="491" y="38"/>
                    <a:pt x="419" y="52"/>
                  </a:cubicBezTo>
                  <a:cubicBezTo>
                    <a:pt x="305" y="73"/>
                    <a:pt x="188" y="95"/>
                    <a:pt x="79" y="132"/>
                  </a:cubicBezTo>
                  <a:cubicBezTo>
                    <a:pt x="1" y="159"/>
                    <a:pt x="27" y="268"/>
                    <a:pt x="110" y="25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5"/>
            <p:cNvSpPr/>
            <p:nvPr/>
          </p:nvSpPr>
          <p:spPr>
            <a:xfrm>
              <a:off x="2496676" y="243893"/>
              <a:ext cx="46453" cy="12930"/>
            </a:xfrm>
            <a:custGeom>
              <a:avLst/>
              <a:gdLst/>
              <a:ahLst/>
              <a:cxnLst/>
              <a:rect l="l" t="t" r="r" b="b"/>
              <a:pathLst>
                <a:path w="970" h="270" extrusionOk="0">
                  <a:moveTo>
                    <a:pt x="88" y="257"/>
                  </a:moveTo>
                  <a:cubicBezTo>
                    <a:pt x="244" y="228"/>
                    <a:pt x="397" y="188"/>
                    <a:pt x="553" y="163"/>
                  </a:cubicBezTo>
                  <a:cubicBezTo>
                    <a:pt x="633" y="150"/>
                    <a:pt x="711" y="139"/>
                    <a:pt x="791" y="134"/>
                  </a:cubicBezTo>
                  <a:cubicBezTo>
                    <a:pt x="854" y="129"/>
                    <a:pt x="918" y="143"/>
                    <a:pt x="960" y="89"/>
                  </a:cubicBezTo>
                  <a:cubicBezTo>
                    <a:pt x="970" y="77"/>
                    <a:pt x="965" y="61"/>
                    <a:pt x="957" y="50"/>
                  </a:cubicBezTo>
                  <a:cubicBezTo>
                    <a:pt x="917" y="0"/>
                    <a:pt x="851" y="16"/>
                    <a:pt x="794" y="20"/>
                  </a:cubicBezTo>
                  <a:cubicBezTo>
                    <a:pt x="714" y="24"/>
                    <a:pt x="635" y="35"/>
                    <a:pt x="555" y="47"/>
                  </a:cubicBezTo>
                  <a:cubicBezTo>
                    <a:pt x="390" y="72"/>
                    <a:pt x="223" y="110"/>
                    <a:pt x="64" y="157"/>
                  </a:cubicBezTo>
                  <a:cubicBezTo>
                    <a:pt x="1" y="176"/>
                    <a:pt x="22" y="269"/>
                    <a:pt x="88" y="25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5"/>
            <p:cNvSpPr/>
            <p:nvPr/>
          </p:nvSpPr>
          <p:spPr>
            <a:xfrm>
              <a:off x="2547870" y="237620"/>
              <a:ext cx="9961" cy="7662"/>
            </a:xfrm>
            <a:custGeom>
              <a:avLst/>
              <a:gdLst/>
              <a:ahLst/>
              <a:cxnLst/>
              <a:rect l="l" t="t" r="r" b="b"/>
              <a:pathLst>
                <a:path w="208" h="160" extrusionOk="0">
                  <a:moveTo>
                    <a:pt x="91" y="146"/>
                  </a:moveTo>
                  <a:cubicBezTo>
                    <a:pt x="121" y="135"/>
                    <a:pt x="156" y="128"/>
                    <a:pt x="173" y="99"/>
                  </a:cubicBezTo>
                  <a:cubicBezTo>
                    <a:pt x="166" y="106"/>
                    <a:pt x="158" y="113"/>
                    <a:pt x="151" y="120"/>
                  </a:cubicBezTo>
                  <a:cubicBezTo>
                    <a:pt x="161" y="113"/>
                    <a:pt x="172" y="111"/>
                    <a:pt x="181" y="102"/>
                  </a:cubicBezTo>
                  <a:cubicBezTo>
                    <a:pt x="188" y="94"/>
                    <a:pt x="192" y="87"/>
                    <a:pt x="198" y="77"/>
                  </a:cubicBezTo>
                  <a:cubicBezTo>
                    <a:pt x="207" y="59"/>
                    <a:pt x="203" y="38"/>
                    <a:pt x="185" y="26"/>
                  </a:cubicBezTo>
                  <a:cubicBezTo>
                    <a:pt x="178" y="21"/>
                    <a:pt x="172" y="17"/>
                    <a:pt x="164" y="14"/>
                  </a:cubicBezTo>
                  <a:cubicBezTo>
                    <a:pt x="151" y="9"/>
                    <a:pt x="138" y="12"/>
                    <a:pt x="125" y="9"/>
                  </a:cubicBezTo>
                  <a:cubicBezTo>
                    <a:pt x="135" y="13"/>
                    <a:pt x="144" y="15"/>
                    <a:pt x="154" y="18"/>
                  </a:cubicBezTo>
                  <a:cubicBezTo>
                    <a:pt x="125" y="1"/>
                    <a:pt x="90" y="10"/>
                    <a:pt x="59" y="14"/>
                  </a:cubicBezTo>
                  <a:cubicBezTo>
                    <a:pt x="21" y="18"/>
                    <a:pt x="0" y="63"/>
                    <a:pt x="8" y="97"/>
                  </a:cubicBezTo>
                  <a:cubicBezTo>
                    <a:pt x="16" y="129"/>
                    <a:pt x="56" y="159"/>
                    <a:pt x="91" y="1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5"/>
            <p:cNvSpPr/>
            <p:nvPr/>
          </p:nvSpPr>
          <p:spPr>
            <a:xfrm>
              <a:off x="2497586" y="265970"/>
              <a:ext cx="17815" cy="9770"/>
            </a:xfrm>
            <a:custGeom>
              <a:avLst/>
              <a:gdLst/>
              <a:ahLst/>
              <a:cxnLst/>
              <a:rect l="l" t="t" r="r" b="b"/>
              <a:pathLst>
                <a:path w="372" h="204" extrusionOk="0">
                  <a:moveTo>
                    <a:pt x="115" y="185"/>
                  </a:moveTo>
                  <a:cubicBezTo>
                    <a:pt x="197" y="166"/>
                    <a:pt x="292" y="157"/>
                    <a:pt x="352" y="92"/>
                  </a:cubicBezTo>
                  <a:cubicBezTo>
                    <a:pt x="372" y="71"/>
                    <a:pt x="364" y="40"/>
                    <a:pt x="337" y="30"/>
                  </a:cubicBezTo>
                  <a:cubicBezTo>
                    <a:pt x="254" y="1"/>
                    <a:pt x="165" y="35"/>
                    <a:pt x="84" y="56"/>
                  </a:cubicBezTo>
                  <a:cubicBezTo>
                    <a:pt x="1" y="77"/>
                    <a:pt x="31" y="203"/>
                    <a:pt x="115" y="18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5"/>
            <p:cNvSpPr/>
            <p:nvPr/>
          </p:nvSpPr>
          <p:spPr>
            <a:xfrm>
              <a:off x="2645372" y="260080"/>
              <a:ext cx="95780" cy="28207"/>
            </a:xfrm>
            <a:custGeom>
              <a:avLst/>
              <a:gdLst/>
              <a:ahLst/>
              <a:cxnLst/>
              <a:rect l="l" t="t" r="r" b="b"/>
              <a:pathLst>
                <a:path w="2000" h="589" extrusionOk="0">
                  <a:moveTo>
                    <a:pt x="126" y="495"/>
                  </a:moveTo>
                  <a:cubicBezTo>
                    <a:pt x="114" y="497"/>
                    <a:pt x="107" y="490"/>
                    <a:pt x="107" y="473"/>
                  </a:cubicBezTo>
                  <a:cubicBezTo>
                    <a:pt x="107" y="484"/>
                    <a:pt x="106" y="495"/>
                    <a:pt x="106" y="506"/>
                  </a:cubicBezTo>
                  <a:cubicBezTo>
                    <a:pt x="110" y="499"/>
                    <a:pt x="114" y="493"/>
                    <a:pt x="121" y="488"/>
                  </a:cubicBezTo>
                  <a:cubicBezTo>
                    <a:pt x="106" y="489"/>
                    <a:pt x="91" y="490"/>
                    <a:pt x="76" y="492"/>
                  </a:cubicBezTo>
                  <a:cubicBezTo>
                    <a:pt x="131" y="525"/>
                    <a:pt x="190" y="500"/>
                    <a:pt x="249" y="488"/>
                  </a:cubicBezTo>
                  <a:cubicBezTo>
                    <a:pt x="334" y="469"/>
                    <a:pt x="420" y="453"/>
                    <a:pt x="505" y="436"/>
                  </a:cubicBezTo>
                  <a:cubicBezTo>
                    <a:pt x="670" y="405"/>
                    <a:pt x="835" y="378"/>
                    <a:pt x="1000" y="351"/>
                  </a:cubicBezTo>
                  <a:cubicBezTo>
                    <a:pt x="1165" y="324"/>
                    <a:pt x="1330" y="294"/>
                    <a:pt x="1494" y="259"/>
                  </a:cubicBezTo>
                  <a:cubicBezTo>
                    <a:pt x="1579" y="241"/>
                    <a:pt x="1664" y="220"/>
                    <a:pt x="1748" y="198"/>
                  </a:cubicBezTo>
                  <a:cubicBezTo>
                    <a:pt x="1824" y="179"/>
                    <a:pt x="1903" y="162"/>
                    <a:pt x="1962" y="107"/>
                  </a:cubicBezTo>
                  <a:cubicBezTo>
                    <a:pt x="2000" y="72"/>
                    <a:pt x="1970" y="18"/>
                    <a:pt x="1926" y="12"/>
                  </a:cubicBezTo>
                  <a:cubicBezTo>
                    <a:pt x="1836" y="0"/>
                    <a:pt x="1742" y="42"/>
                    <a:pt x="1657" y="64"/>
                  </a:cubicBezTo>
                  <a:cubicBezTo>
                    <a:pt x="1553" y="91"/>
                    <a:pt x="1448" y="114"/>
                    <a:pt x="1342" y="135"/>
                  </a:cubicBezTo>
                  <a:cubicBezTo>
                    <a:pt x="1140" y="176"/>
                    <a:pt x="936" y="209"/>
                    <a:pt x="732" y="247"/>
                  </a:cubicBezTo>
                  <a:cubicBezTo>
                    <a:pt x="530" y="284"/>
                    <a:pt x="331" y="326"/>
                    <a:pt x="136" y="385"/>
                  </a:cubicBezTo>
                  <a:cubicBezTo>
                    <a:pt x="52" y="412"/>
                    <a:pt x="0" y="550"/>
                    <a:pt x="113" y="576"/>
                  </a:cubicBezTo>
                  <a:cubicBezTo>
                    <a:pt x="172" y="589"/>
                    <a:pt x="185" y="497"/>
                    <a:pt x="126" y="49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5"/>
            <p:cNvSpPr/>
            <p:nvPr/>
          </p:nvSpPr>
          <p:spPr>
            <a:xfrm>
              <a:off x="2748669" y="255243"/>
              <a:ext cx="11494" cy="8716"/>
            </a:xfrm>
            <a:custGeom>
              <a:avLst/>
              <a:gdLst/>
              <a:ahLst/>
              <a:cxnLst/>
              <a:rect l="l" t="t" r="r" b="b"/>
              <a:pathLst>
                <a:path w="240" h="182" extrusionOk="0">
                  <a:moveTo>
                    <a:pt x="103" y="167"/>
                  </a:moveTo>
                  <a:cubicBezTo>
                    <a:pt x="140" y="153"/>
                    <a:pt x="186" y="142"/>
                    <a:pt x="207" y="104"/>
                  </a:cubicBezTo>
                  <a:cubicBezTo>
                    <a:pt x="199" y="111"/>
                    <a:pt x="192" y="118"/>
                    <a:pt x="185" y="124"/>
                  </a:cubicBezTo>
                  <a:cubicBezTo>
                    <a:pt x="204" y="114"/>
                    <a:pt x="218" y="102"/>
                    <a:pt x="230" y="83"/>
                  </a:cubicBezTo>
                  <a:cubicBezTo>
                    <a:pt x="239" y="65"/>
                    <a:pt x="235" y="44"/>
                    <a:pt x="218" y="32"/>
                  </a:cubicBezTo>
                  <a:cubicBezTo>
                    <a:pt x="198" y="20"/>
                    <a:pt x="181" y="17"/>
                    <a:pt x="159" y="16"/>
                  </a:cubicBezTo>
                  <a:cubicBezTo>
                    <a:pt x="169" y="18"/>
                    <a:pt x="178" y="22"/>
                    <a:pt x="188" y="25"/>
                  </a:cubicBezTo>
                  <a:cubicBezTo>
                    <a:pt x="152" y="0"/>
                    <a:pt x="106" y="11"/>
                    <a:pt x="66" y="16"/>
                  </a:cubicBezTo>
                  <a:cubicBezTo>
                    <a:pt x="24" y="20"/>
                    <a:pt x="0" y="73"/>
                    <a:pt x="9" y="109"/>
                  </a:cubicBezTo>
                  <a:cubicBezTo>
                    <a:pt x="18" y="147"/>
                    <a:pt x="63" y="182"/>
                    <a:pt x="103" y="16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5"/>
            <p:cNvSpPr/>
            <p:nvPr/>
          </p:nvSpPr>
          <p:spPr>
            <a:xfrm>
              <a:off x="3084133" y="95389"/>
              <a:ext cx="41042" cy="15947"/>
            </a:xfrm>
            <a:custGeom>
              <a:avLst/>
              <a:gdLst/>
              <a:ahLst/>
              <a:cxnLst/>
              <a:rect l="l" t="t" r="r" b="b"/>
              <a:pathLst>
                <a:path w="857" h="333" extrusionOk="0">
                  <a:moveTo>
                    <a:pt x="95" y="324"/>
                  </a:moveTo>
                  <a:cubicBezTo>
                    <a:pt x="332" y="293"/>
                    <a:pt x="578" y="261"/>
                    <a:pt x="790" y="142"/>
                  </a:cubicBezTo>
                  <a:cubicBezTo>
                    <a:pt x="857" y="105"/>
                    <a:pt x="799" y="1"/>
                    <a:pt x="732" y="39"/>
                  </a:cubicBezTo>
                  <a:cubicBezTo>
                    <a:pt x="530" y="149"/>
                    <a:pt x="295" y="184"/>
                    <a:pt x="69" y="218"/>
                  </a:cubicBezTo>
                  <a:cubicBezTo>
                    <a:pt x="0" y="229"/>
                    <a:pt x="27" y="333"/>
                    <a:pt x="95" y="32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5"/>
            <p:cNvSpPr/>
            <p:nvPr/>
          </p:nvSpPr>
          <p:spPr>
            <a:xfrm>
              <a:off x="3179672" y="158028"/>
              <a:ext cx="79928" cy="30219"/>
            </a:xfrm>
            <a:custGeom>
              <a:avLst/>
              <a:gdLst/>
              <a:ahLst/>
              <a:cxnLst/>
              <a:rect l="l" t="t" r="r" b="b"/>
              <a:pathLst>
                <a:path w="1669" h="631" extrusionOk="0">
                  <a:moveTo>
                    <a:pt x="82" y="616"/>
                  </a:moveTo>
                  <a:cubicBezTo>
                    <a:pt x="184" y="630"/>
                    <a:pt x="289" y="593"/>
                    <a:pt x="385" y="564"/>
                  </a:cubicBezTo>
                  <a:cubicBezTo>
                    <a:pt x="529" y="521"/>
                    <a:pt x="672" y="473"/>
                    <a:pt x="815" y="424"/>
                  </a:cubicBezTo>
                  <a:cubicBezTo>
                    <a:pt x="965" y="374"/>
                    <a:pt x="1116" y="322"/>
                    <a:pt x="1266" y="272"/>
                  </a:cubicBezTo>
                  <a:cubicBezTo>
                    <a:pt x="1329" y="251"/>
                    <a:pt x="1393" y="230"/>
                    <a:pt x="1456" y="210"/>
                  </a:cubicBezTo>
                  <a:cubicBezTo>
                    <a:pt x="1513" y="192"/>
                    <a:pt x="1599" y="184"/>
                    <a:pt x="1637" y="134"/>
                  </a:cubicBezTo>
                  <a:cubicBezTo>
                    <a:pt x="1669" y="90"/>
                    <a:pt x="1649" y="45"/>
                    <a:pt x="1602" y="24"/>
                  </a:cubicBezTo>
                  <a:cubicBezTo>
                    <a:pt x="1549" y="0"/>
                    <a:pt x="1471" y="38"/>
                    <a:pt x="1419" y="54"/>
                  </a:cubicBezTo>
                  <a:cubicBezTo>
                    <a:pt x="1278" y="98"/>
                    <a:pt x="1138" y="146"/>
                    <a:pt x="998" y="195"/>
                  </a:cubicBezTo>
                  <a:cubicBezTo>
                    <a:pt x="726" y="291"/>
                    <a:pt x="454" y="391"/>
                    <a:pt x="175" y="471"/>
                  </a:cubicBezTo>
                  <a:cubicBezTo>
                    <a:pt x="134" y="482"/>
                    <a:pt x="97" y="498"/>
                    <a:pt x="58" y="513"/>
                  </a:cubicBezTo>
                  <a:cubicBezTo>
                    <a:pt x="0" y="534"/>
                    <a:pt x="36" y="609"/>
                    <a:pt x="82" y="61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5"/>
            <p:cNvSpPr/>
            <p:nvPr/>
          </p:nvSpPr>
          <p:spPr>
            <a:xfrm>
              <a:off x="3270758" y="152521"/>
              <a:ext cx="11302" cy="8189"/>
            </a:xfrm>
            <a:custGeom>
              <a:avLst/>
              <a:gdLst/>
              <a:ahLst/>
              <a:cxnLst/>
              <a:rect l="l" t="t" r="r" b="b"/>
              <a:pathLst>
                <a:path w="236" h="171" extrusionOk="0">
                  <a:moveTo>
                    <a:pt x="100" y="157"/>
                  </a:moveTo>
                  <a:cubicBezTo>
                    <a:pt x="127" y="147"/>
                    <a:pt x="153" y="139"/>
                    <a:pt x="179" y="127"/>
                  </a:cubicBezTo>
                  <a:cubicBezTo>
                    <a:pt x="190" y="123"/>
                    <a:pt x="200" y="109"/>
                    <a:pt x="210" y="102"/>
                  </a:cubicBezTo>
                  <a:cubicBezTo>
                    <a:pt x="222" y="93"/>
                    <a:pt x="227" y="80"/>
                    <a:pt x="231" y="67"/>
                  </a:cubicBezTo>
                  <a:cubicBezTo>
                    <a:pt x="236" y="56"/>
                    <a:pt x="232" y="39"/>
                    <a:pt x="223" y="31"/>
                  </a:cubicBezTo>
                  <a:cubicBezTo>
                    <a:pt x="212" y="22"/>
                    <a:pt x="203" y="15"/>
                    <a:pt x="189" y="10"/>
                  </a:cubicBezTo>
                  <a:cubicBezTo>
                    <a:pt x="178" y="7"/>
                    <a:pt x="158" y="1"/>
                    <a:pt x="148" y="2"/>
                  </a:cubicBezTo>
                  <a:cubicBezTo>
                    <a:pt x="121" y="3"/>
                    <a:pt x="93" y="8"/>
                    <a:pt x="65" y="11"/>
                  </a:cubicBezTo>
                  <a:cubicBezTo>
                    <a:pt x="25" y="16"/>
                    <a:pt x="1" y="65"/>
                    <a:pt x="10" y="102"/>
                  </a:cubicBezTo>
                  <a:cubicBezTo>
                    <a:pt x="18" y="138"/>
                    <a:pt x="62" y="171"/>
                    <a:pt x="100" y="15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5"/>
            <p:cNvSpPr/>
            <p:nvPr/>
          </p:nvSpPr>
          <p:spPr>
            <a:xfrm>
              <a:off x="3172297" y="160135"/>
              <a:ext cx="44059" cy="13505"/>
            </a:xfrm>
            <a:custGeom>
              <a:avLst/>
              <a:gdLst/>
              <a:ahLst/>
              <a:cxnLst/>
              <a:rect l="l" t="t" r="r" b="b"/>
              <a:pathLst>
                <a:path w="920" h="282" extrusionOk="0">
                  <a:moveTo>
                    <a:pt x="80" y="261"/>
                  </a:moveTo>
                  <a:cubicBezTo>
                    <a:pt x="192" y="221"/>
                    <a:pt x="325" y="202"/>
                    <a:pt x="443" y="192"/>
                  </a:cubicBezTo>
                  <a:cubicBezTo>
                    <a:pt x="516" y="186"/>
                    <a:pt x="589" y="183"/>
                    <a:pt x="662" y="181"/>
                  </a:cubicBezTo>
                  <a:cubicBezTo>
                    <a:pt x="726" y="180"/>
                    <a:pt x="794" y="187"/>
                    <a:pt x="854" y="162"/>
                  </a:cubicBezTo>
                  <a:cubicBezTo>
                    <a:pt x="919" y="134"/>
                    <a:pt x="893" y="46"/>
                    <a:pt x="839" y="24"/>
                  </a:cubicBezTo>
                  <a:cubicBezTo>
                    <a:pt x="777" y="1"/>
                    <a:pt x="690" y="17"/>
                    <a:pt x="624" y="20"/>
                  </a:cubicBezTo>
                  <a:cubicBezTo>
                    <a:pt x="544" y="23"/>
                    <a:pt x="463" y="30"/>
                    <a:pt x="383" y="39"/>
                  </a:cubicBezTo>
                  <a:cubicBezTo>
                    <a:pt x="309" y="47"/>
                    <a:pt x="234" y="58"/>
                    <a:pt x="163" y="82"/>
                  </a:cubicBezTo>
                  <a:cubicBezTo>
                    <a:pt x="135" y="91"/>
                    <a:pt x="108" y="102"/>
                    <a:pt x="84" y="118"/>
                  </a:cubicBezTo>
                  <a:cubicBezTo>
                    <a:pt x="70" y="126"/>
                    <a:pt x="57" y="136"/>
                    <a:pt x="45" y="146"/>
                  </a:cubicBezTo>
                  <a:cubicBezTo>
                    <a:pt x="46" y="145"/>
                    <a:pt x="17" y="187"/>
                    <a:pt x="30" y="170"/>
                  </a:cubicBezTo>
                  <a:cubicBezTo>
                    <a:pt x="1" y="206"/>
                    <a:pt x="24" y="282"/>
                    <a:pt x="80" y="2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5"/>
            <p:cNvSpPr/>
            <p:nvPr/>
          </p:nvSpPr>
          <p:spPr>
            <a:xfrm>
              <a:off x="3171148" y="147540"/>
              <a:ext cx="19348" cy="11685"/>
            </a:xfrm>
            <a:custGeom>
              <a:avLst/>
              <a:gdLst/>
              <a:ahLst/>
              <a:cxnLst/>
              <a:rect l="l" t="t" r="r" b="b"/>
              <a:pathLst>
                <a:path w="404" h="244" extrusionOk="0">
                  <a:moveTo>
                    <a:pt x="83" y="236"/>
                  </a:moveTo>
                  <a:cubicBezTo>
                    <a:pt x="145" y="228"/>
                    <a:pt x="404" y="230"/>
                    <a:pt x="376" y="115"/>
                  </a:cubicBezTo>
                  <a:cubicBezTo>
                    <a:pt x="348" y="1"/>
                    <a:pt x="118" y="120"/>
                    <a:pt x="60" y="141"/>
                  </a:cubicBezTo>
                  <a:cubicBezTo>
                    <a:pt x="0" y="162"/>
                    <a:pt x="20" y="244"/>
                    <a:pt x="83" y="23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45"/>
            <p:cNvSpPr/>
            <p:nvPr/>
          </p:nvSpPr>
          <p:spPr>
            <a:xfrm>
              <a:off x="3228232" y="130109"/>
              <a:ext cx="15277" cy="9003"/>
            </a:xfrm>
            <a:custGeom>
              <a:avLst/>
              <a:gdLst/>
              <a:ahLst/>
              <a:cxnLst/>
              <a:rect l="l" t="t" r="r" b="b"/>
              <a:pathLst>
                <a:path w="319" h="188" extrusionOk="0">
                  <a:moveTo>
                    <a:pt x="94" y="183"/>
                  </a:moveTo>
                  <a:cubicBezTo>
                    <a:pt x="150" y="180"/>
                    <a:pt x="203" y="172"/>
                    <a:pt x="257" y="154"/>
                  </a:cubicBezTo>
                  <a:cubicBezTo>
                    <a:pt x="281" y="147"/>
                    <a:pt x="307" y="129"/>
                    <a:pt x="313" y="102"/>
                  </a:cubicBezTo>
                  <a:cubicBezTo>
                    <a:pt x="319" y="69"/>
                    <a:pt x="315" y="53"/>
                    <a:pt x="294" y="26"/>
                  </a:cubicBezTo>
                  <a:cubicBezTo>
                    <a:pt x="277" y="4"/>
                    <a:pt x="245" y="1"/>
                    <a:pt x="221" y="5"/>
                  </a:cubicBezTo>
                  <a:cubicBezTo>
                    <a:pt x="164" y="15"/>
                    <a:pt x="114" y="31"/>
                    <a:pt x="62" y="54"/>
                  </a:cubicBezTo>
                  <a:cubicBezTo>
                    <a:pt x="1" y="81"/>
                    <a:pt x="26" y="188"/>
                    <a:pt x="94" y="18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45"/>
            <p:cNvSpPr/>
            <p:nvPr/>
          </p:nvSpPr>
          <p:spPr>
            <a:xfrm>
              <a:off x="3206490" y="68715"/>
              <a:ext cx="4502" cy="4933"/>
            </a:xfrm>
            <a:custGeom>
              <a:avLst/>
              <a:gdLst/>
              <a:ahLst/>
              <a:cxnLst/>
              <a:rect l="l" t="t" r="r" b="b"/>
              <a:pathLst>
                <a:path w="94" h="103" extrusionOk="0">
                  <a:moveTo>
                    <a:pt x="54" y="43"/>
                  </a:moveTo>
                  <a:cubicBezTo>
                    <a:pt x="52" y="44"/>
                    <a:pt x="46" y="44"/>
                    <a:pt x="53" y="44"/>
                  </a:cubicBezTo>
                  <a:cubicBezTo>
                    <a:pt x="58" y="45"/>
                    <a:pt x="58" y="45"/>
                    <a:pt x="55" y="44"/>
                  </a:cubicBezTo>
                  <a:cubicBezTo>
                    <a:pt x="58" y="45"/>
                    <a:pt x="59" y="45"/>
                    <a:pt x="61" y="47"/>
                  </a:cubicBezTo>
                  <a:cubicBezTo>
                    <a:pt x="59" y="46"/>
                    <a:pt x="57" y="41"/>
                    <a:pt x="60" y="46"/>
                  </a:cubicBezTo>
                  <a:cubicBezTo>
                    <a:pt x="57" y="42"/>
                    <a:pt x="53" y="38"/>
                    <a:pt x="47" y="35"/>
                  </a:cubicBezTo>
                  <a:cubicBezTo>
                    <a:pt x="51" y="38"/>
                    <a:pt x="53" y="41"/>
                    <a:pt x="56" y="44"/>
                  </a:cubicBezTo>
                  <a:cubicBezTo>
                    <a:pt x="55" y="43"/>
                    <a:pt x="54" y="41"/>
                    <a:pt x="54" y="39"/>
                  </a:cubicBezTo>
                  <a:cubicBezTo>
                    <a:pt x="55" y="42"/>
                    <a:pt x="55" y="42"/>
                    <a:pt x="53" y="38"/>
                  </a:cubicBezTo>
                  <a:cubicBezTo>
                    <a:pt x="52" y="36"/>
                    <a:pt x="52" y="32"/>
                    <a:pt x="51" y="29"/>
                  </a:cubicBezTo>
                  <a:cubicBezTo>
                    <a:pt x="42" y="1"/>
                    <a:pt x="1" y="11"/>
                    <a:pt x="6" y="39"/>
                  </a:cubicBezTo>
                  <a:cubicBezTo>
                    <a:pt x="7" y="47"/>
                    <a:pt x="10" y="54"/>
                    <a:pt x="11" y="61"/>
                  </a:cubicBezTo>
                  <a:cubicBezTo>
                    <a:pt x="11" y="57"/>
                    <a:pt x="11" y="52"/>
                    <a:pt x="11" y="49"/>
                  </a:cubicBezTo>
                  <a:cubicBezTo>
                    <a:pt x="7" y="64"/>
                    <a:pt x="13" y="78"/>
                    <a:pt x="24" y="88"/>
                  </a:cubicBezTo>
                  <a:cubicBezTo>
                    <a:pt x="36" y="100"/>
                    <a:pt x="52" y="102"/>
                    <a:pt x="68" y="100"/>
                  </a:cubicBezTo>
                  <a:cubicBezTo>
                    <a:pt x="85" y="99"/>
                    <a:pt x="93" y="79"/>
                    <a:pt x="90" y="65"/>
                  </a:cubicBezTo>
                  <a:cubicBezTo>
                    <a:pt x="86" y="50"/>
                    <a:pt x="70" y="38"/>
                    <a:pt x="54" y="4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5"/>
            <p:cNvSpPr/>
            <p:nvPr/>
          </p:nvSpPr>
          <p:spPr>
            <a:xfrm>
              <a:off x="3181732" y="66512"/>
              <a:ext cx="27920" cy="15421"/>
            </a:xfrm>
            <a:custGeom>
              <a:avLst/>
              <a:gdLst/>
              <a:ahLst/>
              <a:cxnLst/>
              <a:rect l="l" t="t" r="r" b="b"/>
              <a:pathLst>
                <a:path w="583" h="322" extrusionOk="0">
                  <a:moveTo>
                    <a:pt x="550" y="21"/>
                  </a:moveTo>
                  <a:cubicBezTo>
                    <a:pt x="457" y="1"/>
                    <a:pt x="363" y="41"/>
                    <a:pt x="275" y="68"/>
                  </a:cubicBezTo>
                  <a:cubicBezTo>
                    <a:pt x="201" y="91"/>
                    <a:pt x="63" y="101"/>
                    <a:pt x="20" y="173"/>
                  </a:cubicBezTo>
                  <a:cubicBezTo>
                    <a:pt x="0" y="208"/>
                    <a:pt x="9" y="257"/>
                    <a:pt x="46" y="278"/>
                  </a:cubicBezTo>
                  <a:cubicBezTo>
                    <a:pt x="125" y="321"/>
                    <a:pt x="237" y="254"/>
                    <a:pt x="313" y="224"/>
                  </a:cubicBezTo>
                  <a:cubicBezTo>
                    <a:pt x="404" y="189"/>
                    <a:pt x="512" y="158"/>
                    <a:pt x="570" y="74"/>
                  </a:cubicBezTo>
                  <a:cubicBezTo>
                    <a:pt x="583" y="56"/>
                    <a:pt x="572" y="25"/>
                    <a:pt x="550" y="2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5"/>
            <p:cNvSpPr/>
            <p:nvPr/>
          </p:nvSpPr>
          <p:spPr>
            <a:xfrm>
              <a:off x="3194278" y="73935"/>
              <a:ext cx="21598" cy="12451"/>
            </a:xfrm>
            <a:custGeom>
              <a:avLst/>
              <a:gdLst/>
              <a:ahLst/>
              <a:cxnLst/>
              <a:rect l="l" t="t" r="r" b="b"/>
              <a:pathLst>
                <a:path w="451" h="260" extrusionOk="0">
                  <a:moveTo>
                    <a:pt x="390" y="20"/>
                  </a:moveTo>
                  <a:cubicBezTo>
                    <a:pt x="267" y="18"/>
                    <a:pt x="95" y="0"/>
                    <a:pt x="11" y="105"/>
                  </a:cubicBezTo>
                  <a:cubicBezTo>
                    <a:pt x="1" y="118"/>
                    <a:pt x="5" y="140"/>
                    <a:pt x="16" y="151"/>
                  </a:cubicBezTo>
                  <a:cubicBezTo>
                    <a:pt x="122" y="260"/>
                    <a:pt x="302" y="164"/>
                    <a:pt x="411" y="105"/>
                  </a:cubicBezTo>
                  <a:cubicBezTo>
                    <a:pt x="451" y="84"/>
                    <a:pt x="436" y="21"/>
                    <a:pt x="390" y="2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45"/>
            <p:cNvSpPr/>
            <p:nvPr/>
          </p:nvSpPr>
          <p:spPr>
            <a:xfrm>
              <a:off x="2818923" y="8327"/>
              <a:ext cx="23418" cy="60389"/>
            </a:xfrm>
            <a:custGeom>
              <a:avLst/>
              <a:gdLst/>
              <a:ahLst/>
              <a:cxnLst/>
              <a:rect l="l" t="t" r="r" b="b"/>
              <a:pathLst>
                <a:path w="489" h="1261" extrusionOk="0">
                  <a:moveTo>
                    <a:pt x="160" y="78"/>
                  </a:moveTo>
                  <a:cubicBezTo>
                    <a:pt x="142" y="197"/>
                    <a:pt x="188" y="329"/>
                    <a:pt x="221" y="442"/>
                  </a:cubicBezTo>
                  <a:cubicBezTo>
                    <a:pt x="258" y="568"/>
                    <a:pt x="303" y="691"/>
                    <a:pt x="333" y="818"/>
                  </a:cubicBezTo>
                  <a:cubicBezTo>
                    <a:pt x="336" y="799"/>
                    <a:pt x="339" y="781"/>
                    <a:pt x="341" y="762"/>
                  </a:cubicBezTo>
                  <a:cubicBezTo>
                    <a:pt x="255" y="871"/>
                    <a:pt x="163" y="974"/>
                    <a:pt x="69" y="1076"/>
                  </a:cubicBezTo>
                  <a:cubicBezTo>
                    <a:pt x="1" y="1150"/>
                    <a:pt x="103" y="1260"/>
                    <a:pt x="179" y="1190"/>
                  </a:cubicBezTo>
                  <a:cubicBezTo>
                    <a:pt x="267" y="1108"/>
                    <a:pt x="341" y="1006"/>
                    <a:pt x="413" y="911"/>
                  </a:cubicBezTo>
                  <a:cubicBezTo>
                    <a:pt x="449" y="864"/>
                    <a:pt x="488" y="829"/>
                    <a:pt x="471" y="768"/>
                  </a:cubicBezTo>
                  <a:cubicBezTo>
                    <a:pt x="460" y="725"/>
                    <a:pt x="446" y="682"/>
                    <a:pt x="432" y="640"/>
                  </a:cubicBezTo>
                  <a:cubicBezTo>
                    <a:pt x="371" y="458"/>
                    <a:pt x="296" y="275"/>
                    <a:pt x="281" y="81"/>
                  </a:cubicBezTo>
                  <a:cubicBezTo>
                    <a:pt x="275" y="3"/>
                    <a:pt x="170" y="0"/>
                    <a:pt x="160" y="7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5"/>
            <p:cNvSpPr/>
            <p:nvPr/>
          </p:nvSpPr>
          <p:spPr>
            <a:xfrm>
              <a:off x="2837025" y="-72798"/>
              <a:ext cx="63646" cy="23562"/>
            </a:xfrm>
            <a:custGeom>
              <a:avLst/>
              <a:gdLst/>
              <a:ahLst/>
              <a:cxnLst/>
              <a:rect l="l" t="t" r="r" b="b"/>
              <a:pathLst>
                <a:path w="1329" h="492" extrusionOk="0">
                  <a:moveTo>
                    <a:pt x="1229" y="6"/>
                  </a:moveTo>
                  <a:cubicBezTo>
                    <a:pt x="1139" y="18"/>
                    <a:pt x="1052" y="62"/>
                    <a:pt x="967" y="92"/>
                  </a:cubicBezTo>
                  <a:cubicBezTo>
                    <a:pt x="870" y="126"/>
                    <a:pt x="772" y="156"/>
                    <a:pt x="674" y="184"/>
                  </a:cubicBezTo>
                  <a:cubicBezTo>
                    <a:pt x="575" y="212"/>
                    <a:pt x="481" y="249"/>
                    <a:pt x="382" y="275"/>
                  </a:cubicBezTo>
                  <a:cubicBezTo>
                    <a:pt x="283" y="302"/>
                    <a:pt x="182" y="317"/>
                    <a:pt x="84" y="344"/>
                  </a:cubicBezTo>
                  <a:cubicBezTo>
                    <a:pt x="1" y="367"/>
                    <a:pt x="31" y="492"/>
                    <a:pt x="115" y="474"/>
                  </a:cubicBezTo>
                  <a:cubicBezTo>
                    <a:pt x="215" y="454"/>
                    <a:pt x="313" y="422"/>
                    <a:pt x="411" y="398"/>
                  </a:cubicBezTo>
                  <a:cubicBezTo>
                    <a:pt x="511" y="374"/>
                    <a:pt x="610" y="357"/>
                    <a:pt x="709" y="330"/>
                  </a:cubicBezTo>
                  <a:cubicBezTo>
                    <a:pt x="808" y="303"/>
                    <a:pt x="905" y="268"/>
                    <a:pt x="1001" y="233"/>
                  </a:cubicBezTo>
                  <a:cubicBezTo>
                    <a:pt x="1097" y="199"/>
                    <a:pt x="1201" y="168"/>
                    <a:pt x="1281" y="102"/>
                  </a:cubicBezTo>
                  <a:cubicBezTo>
                    <a:pt x="1328" y="62"/>
                    <a:pt x="1278" y="0"/>
                    <a:pt x="1229" y="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5"/>
            <p:cNvSpPr/>
            <p:nvPr/>
          </p:nvSpPr>
          <p:spPr>
            <a:xfrm>
              <a:off x="2857905" y="-79263"/>
              <a:ext cx="27010" cy="14463"/>
            </a:xfrm>
            <a:custGeom>
              <a:avLst/>
              <a:gdLst/>
              <a:ahLst/>
              <a:cxnLst/>
              <a:rect l="l" t="t" r="r" b="b"/>
              <a:pathLst>
                <a:path w="564" h="302" extrusionOk="0">
                  <a:moveTo>
                    <a:pt x="555" y="31"/>
                  </a:moveTo>
                  <a:cubicBezTo>
                    <a:pt x="470" y="2"/>
                    <a:pt x="401" y="0"/>
                    <a:pt x="313" y="26"/>
                  </a:cubicBezTo>
                  <a:cubicBezTo>
                    <a:pt x="228" y="52"/>
                    <a:pt x="151" y="88"/>
                    <a:pt x="75" y="136"/>
                  </a:cubicBezTo>
                  <a:cubicBezTo>
                    <a:pt x="1" y="183"/>
                    <a:pt x="63" y="301"/>
                    <a:pt x="142" y="257"/>
                  </a:cubicBezTo>
                  <a:cubicBezTo>
                    <a:pt x="215" y="216"/>
                    <a:pt x="296" y="189"/>
                    <a:pt x="376" y="165"/>
                  </a:cubicBezTo>
                  <a:cubicBezTo>
                    <a:pt x="452" y="141"/>
                    <a:pt x="505" y="106"/>
                    <a:pt x="559" y="49"/>
                  </a:cubicBezTo>
                  <a:cubicBezTo>
                    <a:pt x="564" y="43"/>
                    <a:pt x="562" y="34"/>
                    <a:pt x="555" y="3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5"/>
            <p:cNvSpPr/>
            <p:nvPr/>
          </p:nvSpPr>
          <p:spPr>
            <a:xfrm>
              <a:off x="2791961" y="-48039"/>
              <a:ext cx="31224" cy="11733"/>
            </a:xfrm>
            <a:custGeom>
              <a:avLst/>
              <a:gdLst/>
              <a:ahLst/>
              <a:cxnLst/>
              <a:rect l="l" t="t" r="r" b="b"/>
              <a:pathLst>
                <a:path w="652" h="245" extrusionOk="0">
                  <a:moveTo>
                    <a:pt x="635" y="5"/>
                  </a:moveTo>
                  <a:cubicBezTo>
                    <a:pt x="583" y="11"/>
                    <a:pt x="539" y="0"/>
                    <a:pt x="486" y="12"/>
                  </a:cubicBezTo>
                  <a:cubicBezTo>
                    <a:pt x="431" y="24"/>
                    <a:pt x="376" y="33"/>
                    <a:pt x="321" y="46"/>
                  </a:cubicBezTo>
                  <a:cubicBezTo>
                    <a:pt x="233" y="64"/>
                    <a:pt x="98" y="60"/>
                    <a:pt x="35" y="132"/>
                  </a:cubicBezTo>
                  <a:cubicBezTo>
                    <a:pt x="1" y="172"/>
                    <a:pt x="23" y="224"/>
                    <a:pt x="73" y="232"/>
                  </a:cubicBezTo>
                  <a:cubicBezTo>
                    <a:pt x="162" y="245"/>
                    <a:pt x="260" y="164"/>
                    <a:pt x="343" y="137"/>
                  </a:cubicBezTo>
                  <a:cubicBezTo>
                    <a:pt x="397" y="119"/>
                    <a:pt x="449" y="101"/>
                    <a:pt x="504" y="86"/>
                  </a:cubicBezTo>
                  <a:cubicBezTo>
                    <a:pt x="555" y="71"/>
                    <a:pt x="591" y="42"/>
                    <a:pt x="639" y="23"/>
                  </a:cubicBezTo>
                  <a:cubicBezTo>
                    <a:pt x="651" y="19"/>
                    <a:pt x="647" y="4"/>
                    <a:pt x="635" y="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5"/>
            <p:cNvSpPr/>
            <p:nvPr/>
          </p:nvSpPr>
          <p:spPr>
            <a:xfrm>
              <a:off x="2758966" y="-87787"/>
              <a:ext cx="49518" cy="18055"/>
            </a:xfrm>
            <a:custGeom>
              <a:avLst/>
              <a:gdLst/>
              <a:ahLst/>
              <a:cxnLst/>
              <a:rect l="l" t="t" r="r" b="b"/>
              <a:pathLst>
                <a:path w="1034" h="377" extrusionOk="0">
                  <a:moveTo>
                    <a:pt x="103" y="359"/>
                  </a:moveTo>
                  <a:cubicBezTo>
                    <a:pt x="406" y="292"/>
                    <a:pt x="714" y="259"/>
                    <a:pt x="999" y="129"/>
                  </a:cubicBezTo>
                  <a:cubicBezTo>
                    <a:pt x="1018" y="120"/>
                    <a:pt x="1034" y="94"/>
                    <a:pt x="1033" y="73"/>
                  </a:cubicBezTo>
                  <a:cubicBezTo>
                    <a:pt x="1031" y="53"/>
                    <a:pt x="1030" y="40"/>
                    <a:pt x="1014" y="26"/>
                  </a:cubicBezTo>
                  <a:cubicBezTo>
                    <a:pt x="990" y="5"/>
                    <a:pt x="964" y="1"/>
                    <a:pt x="935" y="14"/>
                  </a:cubicBezTo>
                  <a:cubicBezTo>
                    <a:pt x="664" y="139"/>
                    <a:pt x="362" y="171"/>
                    <a:pt x="75" y="244"/>
                  </a:cubicBezTo>
                  <a:cubicBezTo>
                    <a:pt x="1" y="262"/>
                    <a:pt x="28" y="376"/>
                    <a:pt x="103" y="3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5"/>
            <p:cNvSpPr/>
            <p:nvPr/>
          </p:nvSpPr>
          <p:spPr>
            <a:xfrm>
              <a:off x="2811740" y="-91522"/>
              <a:ext cx="9195" cy="6561"/>
            </a:xfrm>
            <a:custGeom>
              <a:avLst/>
              <a:gdLst/>
              <a:ahLst/>
              <a:cxnLst/>
              <a:rect l="l" t="t" r="r" b="b"/>
              <a:pathLst>
                <a:path w="192" h="137" extrusionOk="0">
                  <a:moveTo>
                    <a:pt x="81" y="129"/>
                  </a:moveTo>
                  <a:cubicBezTo>
                    <a:pt x="97" y="124"/>
                    <a:pt x="113" y="120"/>
                    <a:pt x="129" y="115"/>
                  </a:cubicBezTo>
                  <a:cubicBezTo>
                    <a:pt x="140" y="110"/>
                    <a:pt x="150" y="106"/>
                    <a:pt x="159" y="97"/>
                  </a:cubicBezTo>
                  <a:cubicBezTo>
                    <a:pt x="192" y="66"/>
                    <a:pt x="138" y="112"/>
                    <a:pt x="169" y="87"/>
                  </a:cubicBezTo>
                  <a:cubicBezTo>
                    <a:pt x="182" y="77"/>
                    <a:pt x="191" y="58"/>
                    <a:pt x="188" y="41"/>
                  </a:cubicBezTo>
                  <a:cubicBezTo>
                    <a:pt x="184" y="28"/>
                    <a:pt x="169" y="12"/>
                    <a:pt x="156" y="11"/>
                  </a:cubicBezTo>
                  <a:cubicBezTo>
                    <a:pt x="154" y="10"/>
                    <a:pt x="153" y="10"/>
                    <a:pt x="151" y="9"/>
                  </a:cubicBezTo>
                  <a:cubicBezTo>
                    <a:pt x="135" y="6"/>
                    <a:pt x="135" y="6"/>
                    <a:pt x="149" y="11"/>
                  </a:cubicBezTo>
                  <a:cubicBezTo>
                    <a:pt x="140" y="3"/>
                    <a:pt x="128" y="3"/>
                    <a:pt x="117" y="1"/>
                  </a:cubicBezTo>
                  <a:cubicBezTo>
                    <a:pt x="107" y="0"/>
                    <a:pt x="89" y="4"/>
                    <a:pt x="79" y="6"/>
                  </a:cubicBezTo>
                  <a:cubicBezTo>
                    <a:pt x="70" y="8"/>
                    <a:pt x="61" y="11"/>
                    <a:pt x="52" y="12"/>
                  </a:cubicBezTo>
                  <a:cubicBezTo>
                    <a:pt x="21" y="20"/>
                    <a:pt x="1" y="53"/>
                    <a:pt x="9" y="84"/>
                  </a:cubicBezTo>
                  <a:cubicBezTo>
                    <a:pt x="16" y="116"/>
                    <a:pt x="49" y="136"/>
                    <a:pt x="81" y="1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5"/>
            <p:cNvSpPr/>
            <p:nvPr/>
          </p:nvSpPr>
          <p:spPr>
            <a:xfrm>
              <a:off x="2771082" y="-95976"/>
              <a:ext cx="22269" cy="10584"/>
            </a:xfrm>
            <a:custGeom>
              <a:avLst/>
              <a:gdLst/>
              <a:ahLst/>
              <a:cxnLst/>
              <a:rect l="l" t="t" r="r" b="b"/>
              <a:pathLst>
                <a:path w="465" h="221" extrusionOk="0">
                  <a:moveTo>
                    <a:pt x="73" y="107"/>
                  </a:moveTo>
                  <a:cubicBezTo>
                    <a:pt x="72" y="107"/>
                    <a:pt x="72" y="107"/>
                    <a:pt x="71" y="107"/>
                  </a:cubicBezTo>
                  <a:cubicBezTo>
                    <a:pt x="14" y="102"/>
                    <a:pt x="12" y="190"/>
                    <a:pt x="68" y="195"/>
                  </a:cubicBezTo>
                  <a:cubicBezTo>
                    <a:pt x="70" y="195"/>
                    <a:pt x="72" y="195"/>
                    <a:pt x="73" y="195"/>
                  </a:cubicBezTo>
                  <a:cubicBezTo>
                    <a:pt x="60" y="188"/>
                    <a:pt x="47" y="181"/>
                    <a:pt x="35" y="173"/>
                  </a:cubicBezTo>
                  <a:cubicBezTo>
                    <a:pt x="35" y="174"/>
                    <a:pt x="36" y="175"/>
                    <a:pt x="37" y="176"/>
                  </a:cubicBezTo>
                  <a:cubicBezTo>
                    <a:pt x="45" y="194"/>
                    <a:pt x="69" y="209"/>
                    <a:pt x="88" y="208"/>
                  </a:cubicBezTo>
                  <a:cubicBezTo>
                    <a:pt x="190" y="202"/>
                    <a:pt x="302" y="189"/>
                    <a:pt x="397" y="148"/>
                  </a:cubicBezTo>
                  <a:cubicBezTo>
                    <a:pt x="465" y="119"/>
                    <a:pt x="437" y="1"/>
                    <a:pt x="362" y="5"/>
                  </a:cubicBezTo>
                  <a:cubicBezTo>
                    <a:pt x="259" y="11"/>
                    <a:pt x="154" y="51"/>
                    <a:pt x="60" y="92"/>
                  </a:cubicBezTo>
                  <a:cubicBezTo>
                    <a:pt x="42" y="100"/>
                    <a:pt x="28" y="125"/>
                    <a:pt x="29" y="145"/>
                  </a:cubicBezTo>
                  <a:cubicBezTo>
                    <a:pt x="29" y="146"/>
                    <a:pt x="29" y="147"/>
                    <a:pt x="29" y="149"/>
                  </a:cubicBezTo>
                  <a:cubicBezTo>
                    <a:pt x="37" y="136"/>
                    <a:pt x="45" y="123"/>
                    <a:pt x="53" y="111"/>
                  </a:cubicBezTo>
                  <a:cubicBezTo>
                    <a:pt x="52" y="112"/>
                    <a:pt x="50" y="112"/>
                    <a:pt x="48" y="113"/>
                  </a:cubicBezTo>
                  <a:cubicBezTo>
                    <a:pt x="1" y="143"/>
                    <a:pt x="43" y="221"/>
                    <a:pt x="91" y="190"/>
                  </a:cubicBezTo>
                  <a:cubicBezTo>
                    <a:pt x="92" y="189"/>
                    <a:pt x="92" y="189"/>
                    <a:pt x="93" y="189"/>
                  </a:cubicBezTo>
                  <a:cubicBezTo>
                    <a:pt x="129" y="166"/>
                    <a:pt x="116" y="112"/>
                    <a:pt x="73" y="10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5"/>
            <p:cNvSpPr/>
            <p:nvPr/>
          </p:nvSpPr>
          <p:spPr>
            <a:xfrm>
              <a:off x="2729897" y="98406"/>
              <a:ext cx="55744" cy="17145"/>
            </a:xfrm>
            <a:custGeom>
              <a:avLst/>
              <a:gdLst/>
              <a:ahLst/>
              <a:cxnLst/>
              <a:rect l="l" t="t" r="r" b="b"/>
              <a:pathLst>
                <a:path w="1164" h="358" extrusionOk="0">
                  <a:moveTo>
                    <a:pt x="1107" y="7"/>
                  </a:moveTo>
                  <a:cubicBezTo>
                    <a:pt x="932" y="31"/>
                    <a:pt x="762" y="63"/>
                    <a:pt x="589" y="102"/>
                  </a:cubicBezTo>
                  <a:cubicBezTo>
                    <a:pt x="499" y="122"/>
                    <a:pt x="409" y="143"/>
                    <a:pt x="318" y="163"/>
                  </a:cubicBezTo>
                  <a:cubicBezTo>
                    <a:pt x="233" y="182"/>
                    <a:pt x="135" y="182"/>
                    <a:pt x="59" y="226"/>
                  </a:cubicBezTo>
                  <a:cubicBezTo>
                    <a:pt x="1" y="259"/>
                    <a:pt x="23" y="351"/>
                    <a:pt x="91" y="354"/>
                  </a:cubicBezTo>
                  <a:cubicBezTo>
                    <a:pt x="169" y="358"/>
                    <a:pt x="243" y="319"/>
                    <a:pt x="319" y="299"/>
                  </a:cubicBezTo>
                  <a:cubicBezTo>
                    <a:pt x="409" y="276"/>
                    <a:pt x="499" y="253"/>
                    <a:pt x="589" y="230"/>
                  </a:cubicBezTo>
                  <a:cubicBezTo>
                    <a:pt x="770" y="183"/>
                    <a:pt x="946" y="134"/>
                    <a:pt x="1123" y="71"/>
                  </a:cubicBezTo>
                  <a:cubicBezTo>
                    <a:pt x="1163" y="57"/>
                    <a:pt x="1149" y="1"/>
                    <a:pt x="1107" y="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5"/>
            <p:cNvSpPr/>
            <p:nvPr/>
          </p:nvSpPr>
          <p:spPr>
            <a:xfrm>
              <a:off x="2649635" y="201033"/>
              <a:ext cx="35055" cy="16714"/>
            </a:xfrm>
            <a:custGeom>
              <a:avLst/>
              <a:gdLst/>
              <a:ahLst/>
              <a:cxnLst/>
              <a:rect l="l" t="t" r="r" b="b"/>
              <a:pathLst>
                <a:path w="732" h="349" extrusionOk="0">
                  <a:moveTo>
                    <a:pt x="712" y="30"/>
                  </a:moveTo>
                  <a:cubicBezTo>
                    <a:pt x="667" y="1"/>
                    <a:pt x="621" y="22"/>
                    <a:pt x="572" y="36"/>
                  </a:cubicBezTo>
                  <a:cubicBezTo>
                    <a:pt x="508" y="56"/>
                    <a:pt x="447" y="83"/>
                    <a:pt x="382" y="105"/>
                  </a:cubicBezTo>
                  <a:cubicBezTo>
                    <a:pt x="318" y="126"/>
                    <a:pt x="254" y="144"/>
                    <a:pt x="188" y="159"/>
                  </a:cubicBezTo>
                  <a:cubicBezTo>
                    <a:pt x="130" y="172"/>
                    <a:pt x="67" y="168"/>
                    <a:pt x="26" y="216"/>
                  </a:cubicBezTo>
                  <a:cubicBezTo>
                    <a:pt x="1" y="248"/>
                    <a:pt x="2" y="288"/>
                    <a:pt x="36" y="312"/>
                  </a:cubicBezTo>
                  <a:cubicBezTo>
                    <a:pt x="89" y="348"/>
                    <a:pt x="139" y="331"/>
                    <a:pt x="198" y="319"/>
                  </a:cubicBezTo>
                  <a:cubicBezTo>
                    <a:pt x="273" y="304"/>
                    <a:pt x="346" y="283"/>
                    <a:pt x="420" y="258"/>
                  </a:cubicBezTo>
                  <a:cubicBezTo>
                    <a:pt x="511" y="228"/>
                    <a:pt x="719" y="179"/>
                    <a:pt x="730" y="63"/>
                  </a:cubicBezTo>
                  <a:cubicBezTo>
                    <a:pt x="731" y="49"/>
                    <a:pt x="723" y="37"/>
                    <a:pt x="712" y="3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5"/>
            <p:cNvSpPr/>
            <p:nvPr/>
          </p:nvSpPr>
          <p:spPr>
            <a:xfrm>
              <a:off x="2663139" y="188486"/>
              <a:ext cx="21407" cy="11685"/>
            </a:xfrm>
            <a:custGeom>
              <a:avLst/>
              <a:gdLst/>
              <a:ahLst/>
              <a:cxnLst/>
              <a:rect l="l" t="t" r="r" b="b"/>
              <a:pathLst>
                <a:path w="447" h="244" extrusionOk="0">
                  <a:moveTo>
                    <a:pt x="408" y="23"/>
                  </a:moveTo>
                  <a:cubicBezTo>
                    <a:pt x="332" y="1"/>
                    <a:pt x="248" y="15"/>
                    <a:pt x="172" y="30"/>
                  </a:cubicBezTo>
                  <a:cubicBezTo>
                    <a:pt x="109" y="42"/>
                    <a:pt x="1" y="63"/>
                    <a:pt x="22" y="153"/>
                  </a:cubicBezTo>
                  <a:cubicBezTo>
                    <a:pt x="44" y="243"/>
                    <a:pt x="149" y="212"/>
                    <a:pt x="211" y="194"/>
                  </a:cubicBezTo>
                  <a:cubicBezTo>
                    <a:pt x="285" y="173"/>
                    <a:pt x="367" y="146"/>
                    <a:pt x="425" y="92"/>
                  </a:cubicBezTo>
                  <a:cubicBezTo>
                    <a:pt x="447" y="70"/>
                    <a:pt x="438" y="32"/>
                    <a:pt x="408" y="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5"/>
            <p:cNvSpPr/>
            <p:nvPr/>
          </p:nvSpPr>
          <p:spPr>
            <a:xfrm>
              <a:off x="2715195" y="335793"/>
              <a:ext cx="22269" cy="39940"/>
            </a:xfrm>
            <a:custGeom>
              <a:avLst/>
              <a:gdLst/>
              <a:ahLst/>
              <a:cxnLst/>
              <a:rect l="l" t="t" r="r" b="b"/>
              <a:pathLst>
                <a:path w="465" h="834" extrusionOk="0">
                  <a:moveTo>
                    <a:pt x="39" y="113"/>
                  </a:moveTo>
                  <a:cubicBezTo>
                    <a:pt x="101" y="138"/>
                    <a:pt x="152" y="117"/>
                    <a:pt x="203" y="173"/>
                  </a:cubicBezTo>
                  <a:cubicBezTo>
                    <a:pt x="252" y="226"/>
                    <a:pt x="273" y="307"/>
                    <a:pt x="290" y="375"/>
                  </a:cubicBezTo>
                  <a:cubicBezTo>
                    <a:pt x="309" y="449"/>
                    <a:pt x="320" y="526"/>
                    <a:pt x="334" y="601"/>
                  </a:cubicBezTo>
                  <a:cubicBezTo>
                    <a:pt x="345" y="664"/>
                    <a:pt x="348" y="747"/>
                    <a:pt x="382" y="801"/>
                  </a:cubicBezTo>
                  <a:cubicBezTo>
                    <a:pt x="402" y="834"/>
                    <a:pt x="464" y="827"/>
                    <a:pt x="461" y="783"/>
                  </a:cubicBezTo>
                  <a:cubicBezTo>
                    <a:pt x="453" y="705"/>
                    <a:pt x="428" y="627"/>
                    <a:pt x="417" y="548"/>
                  </a:cubicBezTo>
                  <a:cubicBezTo>
                    <a:pt x="402" y="452"/>
                    <a:pt x="388" y="355"/>
                    <a:pt x="359" y="262"/>
                  </a:cubicBezTo>
                  <a:cubicBezTo>
                    <a:pt x="336" y="189"/>
                    <a:pt x="300" y="116"/>
                    <a:pt x="238" y="70"/>
                  </a:cubicBezTo>
                  <a:cubicBezTo>
                    <a:pt x="180" y="27"/>
                    <a:pt x="84" y="1"/>
                    <a:pt x="24" y="51"/>
                  </a:cubicBezTo>
                  <a:cubicBezTo>
                    <a:pt x="1" y="70"/>
                    <a:pt x="15" y="104"/>
                    <a:pt x="39" y="11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5"/>
            <p:cNvSpPr/>
            <p:nvPr/>
          </p:nvSpPr>
          <p:spPr>
            <a:xfrm>
              <a:off x="2736506" y="383155"/>
              <a:ext cx="5890" cy="6417"/>
            </a:xfrm>
            <a:custGeom>
              <a:avLst/>
              <a:gdLst/>
              <a:ahLst/>
              <a:cxnLst/>
              <a:rect l="l" t="t" r="r" b="b"/>
              <a:pathLst>
                <a:path w="123" h="134" extrusionOk="0">
                  <a:moveTo>
                    <a:pt x="11" y="72"/>
                  </a:moveTo>
                  <a:cubicBezTo>
                    <a:pt x="17" y="91"/>
                    <a:pt x="22" y="111"/>
                    <a:pt x="40" y="121"/>
                  </a:cubicBezTo>
                  <a:cubicBezTo>
                    <a:pt x="66" y="134"/>
                    <a:pt x="93" y="128"/>
                    <a:pt x="109" y="104"/>
                  </a:cubicBezTo>
                  <a:cubicBezTo>
                    <a:pt x="122" y="86"/>
                    <a:pt x="117" y="66"/>
                    <a:pt x="114" y="47"/>
                  </a:cubicBezTo>
                  <a:cubicBezTo>
                    <a:pt x="110" y="18"/>
                    <a:pt x="76" y="1"/>
                    <a:pt x="50" y="8"/>
                  </a:cubicBezTo>
                  <a:cubicBezTo>
                    <a:pt x="24" y="14"/>
                    <a:pt x="1" y="45"/>
                    <a:pt x="11" y="7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5"/>
            <p:cNvSpPr/>
            <p:nvPr/>
          </p:nvSpPr>
          <p:spPr>
            <a:xfrm>
              <a:off x="2560321" y="385789"/>
              <a:ext cx="27585" cy="37019"/>
            </a:xfrm>
            <a:custGeom>
              <a:avLst/>
              <a:gdLst/>
              <a:ahLst/>
              <a:cxnLst/>
              <a:rect l="l" t="t" r="r" b="b"/>
              <a:pathLst>
                <a:path w="576" h="773" extrusionOk="0">
                  <a:moveTo>
                    <a:pt x="60" y="148"/>
                  </a:moveTo>
                  <a:cubicBezTo>
                    <a:pt x="127" y="150"/>
                    <a:pt x="183" y="114"/>
                    <a:pt x="239" y="166"/>
                  </a:cubicBezTo>
                  <a:cubicBezTo>
                    <a:pt x="290" y="213"/>
                    <a:pt x="312" y="289"/>
                    <a:pt x="332" y="353"/>
                  </a:cubicBezTo>
                  <a:cubicBezTo>
                    <a:pt x="357" y="430"/>
                    <a:pt x="373" y="511"/>
                    <a:pt x="393" y="589"/>
                  </a:cubicBezTo>
                  <a:cubicBezTo>
                    <a:pt x="407" y="646"/>
                    <a:pt x="417" y="757"/>
                    <a:pt x="489" y="769"/>
                  </a:cubicBezTo>
                  <a:cubicBezTo>
                    <a:pt x="508" y="773"/>
                    <a:pt x="524" y="768"/>
                    <a:pt x="536" y="751"/>
                  </a:cubicBezTo>
                  <a:cubicBezTo>
                    <a:pt x="575" y="693"/>
                    <a:pt x="518" y="579"/>
                    <a:pt x="504" y="517"/>
                  </a:cubicBezTo>
                  <a:cubicBezTo>
                    <a:pt x="483" y="422"/>
                    <a:pt x="461" y="327"/>
                    <a:pt x="426" y="238"/>
                  </a:cubicBezTo>
                  <a:cubicBezTo>
                    <a:pt x="396" y="161"/>
                    <a:pt x="351" y="87"/>
                    <a:pt x="280" y="45"/>
                  </a:cubicBezTo>
                  <a:cubicBezTo>
                    <a:pt x="208" y="0"/>
                    <a:pt x="88" y="2"/>
                    <a:pt x="28" y="66"/>
                  </a:cubicBezTo>
                  <a:cubicBezTo>
                    <a:pt x="1" y="95"/>
                    <a:pt x="16" y="148"/>
                    <a:pt x="60" y="14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5"/>
            <p:cNvSpPr/>
            <p:nvPr/>
          </p:nvSpPr>
          <p:spPr>
            <a:xfrm>
              <a:off x="2583500" y="431523"/>
              <a:ext cx="8812" cy="7567"/>
            </a:xfrm>
            <a:custGeom>
              <a:avLst/>
              <a:gdLst/>
              <a:ahLst/>
              <a:cxnLst/>
              <a:rect l="l" t="t" r="r" b="b"/>
              <a:pathLst>
                <a:path w="184" h="158" extrusionOk="0">
                  <a:moveTo>
                    <a:pt x="107" y="139"/>
                  </a:moveTo>
                  <a:cubicBezTo>
                    <a:pt x="184" y="120"/>
                    <a:pt x="155" y="0"/>
                    <a:pt x="77" y="19"/>
                  </a:cubicBezTo>
                  <a:cubicBezTo>
                    <a:pt x="0" y="38"/>
                    <a:pt x="29" y="157"/>
                    <a:pt x="107" y="13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5"/>
            <p:cNvSpPr/>
            <p:nvPr/>
          </p:nvSpPr>
          <p:spPr>
            <a:xfrm>
              <a:off x="2895354" y="289963"/>
              <a:ext cx="35822" cy="54642"/>
            </a:xfrm>
            <a:custGeom>
              <a:avLst/>
              <a:gdLst/>
              <a:ahLst/>
              <a:cxnLst/>
              <a:rect l="l" t="t" r="r" b="b"/>
              <a:pathLst>
                <a:path w="748" h="1141" extrusionOk="0">
                  <a:moveTo>
                    <a:pt x="33" y="159"/>
                  </a:moveTo>
                  <a:cubicBezTo>
                    <a:pt x="138" y="185"/>
                    <a:pt x="236" y="178"/>
                    <a:pt x="324" y="250"/>
                  </a:cubicBezTo>
                  <a:cubicBezTo>
                    <a:pt x="400" y="314"/>
                    <a:pt x="448" y="408"/>
                    <a:pt x="483" y="499"/>
                  </a:cubicBezTo>
                  <a:cubicBezTo>
                    <a:pt x="521" y="600"/>
                    <a:pt x="545" y="707"/>
                    <a:pt x="567" y="813"/>
                  </a:cubicBezTo>
                  <a:cubicBezTo>
                    <a:pt x="578" y="867"/>
                    <a:pt x="588" y="921"/>
                    <a:pt x="599" y="975"/>
                  </a:cubicBezTo>
                  <a:cubicBezTo>
                    <a:pt x="608" y="1020"/>
                    <a:pt x="609" y="1082"/>
                    <a:pt x="644" y="1115"/>
                  </a:cubicBezTo>
                  <a:cubicBezTo>
                    <a:pt x="673" y="1141"/>
                    <a:pt x="716" y="1131"/>
                    <a:pt x="730" y="1094"/>
                  </a:cubicBezTo>
                  <a:cubicBezTo>
                    <a:pt x="747" y="1047"/>
                    <a:pt x="719" y="979"/>
                    <a:pt x="709" y="931"/>
                  </a:cubicBezTo>
                  <a:cubicBezTo>
                    <a:pt x="697" y="872"/>
                    <a:pt x="685" y="812"/>
                    <a:pt x="672" y="752"/>
                  </a:cubicBezTo>
                  <a:cubicBezTo>
                    <a:pt x="645" y="631"/>
                    <a:pt x="612" y="511"/>
                    <a:pt x="561" y="398"/>
                  </a:cubicBezTo>
                  <a:cubicBezTo>
                    <a:pt x="477" y="208"/>
                    <a:pt x="251" y="1"/>
                    <a:pt x="26" y="98"/>
                  </a:cubicBezTo>
                  <a:cubicBezTo>
                    <a:pt x="0" y="110"/>
                    <a:pt x="6" y="153"/>
                    <a:pt x="33" y="1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45"/>
            <p:cNvSpPr/>
            <p:nvPr/>
          </p:nvSpPr>
          <p:spPr>
            <a:xfrm>
              <a:off x="2928829" y="352410"/>
              <a:ext cx="7279" cy="6226"/>
            </a:xfrm>
            <a:custGeom>
              <a:avLst/>
              <a:gdLst/>
              <a:ahLst/>
              <a:cxnLst/>
              <a:rect l="l" t="t" r="r" b="b"/>
              <a:pathLst>
                <a:path w="152" h="130" extrusionOk="0">
                  <a:moveTo>
                    <a:pt x="88" y="115"/>
                  </a:moveTo>
                  <a:cubicBezTo>
                    <a:pt x="152" y="99"/>
                    <a:pt x="128" y="0"/>
                    <a:pt x="64" y="15"/>
                  </a:cubicBezTo>
                  <a:cubicBezTo>
                    <a:pt x="0" y="31"/>
                    <a:pt x="24" y="129"/>
                    <a:pt x="88" y="1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5"/>
            <p:cNvSpPr/>
            <p:nvPr/>
          </p:nvSpPr>
          <p:spPr>
            <a:xfrm>
              <a:off x="3064595" y="250981"/>
              <a:ext cx="20497" cy="21407"/>
            </a:xfrm>
            <a:custGeom>
              <a:avLst/>
              <a:gdLst/>
              <a:ahLst/>
              <a:cxnLst/>
              <a:rect l="l" t="t" r="r" b="b"/>
              <a:pathLst>
                <a:path w="428" h="447" extrusionOk="0">
                  <a:moveTo>
                    <a:pt x="46" y="97"/>
                  </a:moveTo>
                  <a:cubicBezTo>
                    <a:pt x="128" y="105"/>
                    <a:pt x="196" y="133"/>
                    <a:pt x="240" y="207"/>
                  </a:cubicBezTo>
                  <a:cubicBezTo>
                    <a:pt x="262" y="246"/>
                    <a:pt x="269" y="293"/>
                    <a:pt x="270" y="336"/>
                  </a:cubicBezTo>
                  <a:cubicBezTo>
                    <a:pt x="272" y="376"/>
                    <a:pt x="264" y="401"/>
                    <a:pt x="296" y="431"/>
                  </a:cubicBezTo>
                  <a:cubicBezTo>
                    <a:pt x="306" y="441"/>
                    <a:pt x="325" y="446"/>
                    <a:pt x="339" y="437"/>
                  </a:cubicBezTo>
                  <a:cubicBezTo>
                    <a:pt x="427" y="379"/>
                    <a:pt x="363" y="213"/>
                    <a:pt x="318" y="142"/>
                  </a:cubicBezTo>
                  <a:cubicBezTo>
                    <a:pt x="258" y="46"/>
                    <a:pt x="147" y="1"/>
                    <a:pt x="39" y="30"/>
                  </a:cubicBezTo>
                  <a:cubicBezTo>
                    <a:pt x="1" y="39"/>
                    <a:pt x="8" y="93"/>
                    <a:pt x="46" y="9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5"/>
            <p:cNvSpPr/>
            <p:nvPr/>
          </p:nvSpPr>
          <p:spPr>
            <a:xfrm>
              <a:off x="3078961" y="284120"/>
              <a:ext cx="7710" cy="8333"/>
            </a:xfrm>
            <a:custGeom>
              <a:avLst/>
              <a:gdLst/>
              <a:ahLst/>
              <a:cxnLst/>
              <a:rect l="l" t="t" r="r" b="b"/>
              <a:pathLst>
                <a:path w="161" h="174" extrusionOk="0">
                  <a:moveTo>
                    <a:pt x="24" y="117"/>
                  </a:moveTo>
                  <a:cubicBezTo>
                    <a:pt x="24" y="119"/>
                    <a:pt x="25" y="121"/>
                    <a:pt x="27" y="123"/>
                  </a:cubicBezTo>
                  <a:cubicBezTo>
                    <a:pt x="34" y="137"/>
                    <a:pt x="44" y="145"/>
                    <a:pt x="56" y="153"/>
                  </a:cubicBezTo>
                  <a:cubicBezTo>
                    <a:pt x="84" y="173"/>
                    <a:pt x="131" y="162"/>
                    <a:pt x="147" y="131"/>
                  </a:cubicBezTo>
                  <a:cubicBezTo>
                    <a:pt x="155" y="117"/>
                    <a:pt x="158" y="106"/>
                    <a:pt x="159" y="90"/>
                  </a:cubicBezTo>
                  <a:cubicBezTo>
                    <a:pt x="159" y="89"/>
                    <a:pt x="159" y="86"/>
                    <a:pt x="159" y="84"/>
                  </a:cubicBezTo>
                  <a:cubicBezTo>
                    <a:pt x="161" y="37"/>
                    <a:pt x="115" y="0"/>
                    <a:pt x="70" y="12"/>
                  </a:cubicBezTo>
                  <a:cubicBezTo>
                    <a:pt x="24" y="22"/>
                    <a:pt x="1" y="76"/>
                    <a:pt x="24" y="11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45"/>
            <p:cNvSpPr/>
            <p:nvPr/>
          </p:nvSpPr>
          <p:spPr>
            <a:xfrm>
              <a:off x="3245711" y="221625"/>
              <a:ext cx="18821" cy="35678"/>
            </a:xfrm>
            <a:custGeom>
              <a:avLst/>
              <a:gdLst/>
              <a:ahLst/>
              <a:cxnLst/>
              <a:rect l="l" t="t" r="r" b="b"/>
              <a:pathLst>
                <a:path w="393" h="745" extrusionOk="0">
                  <a:moveTo>
                    <a:pt x="2" y="61"/>
                  </a:moveTo>
                  <a:cubicBezTo>
                    <a:pt x="8" y="105"/>
                    <a:pt x="59" y="119"/>
                    <a:pt x="86" y="148"/>
                  </a:cubicBezTo>
                  <a:cubicBezTo>
                    <a:pt x="124" y="188"/>
                    <a:pt x="146" y="247"/>
                    <a:pt x="164" y="299"/>
                  </a:cubicBezTo>
                  <a:cubicBezTo>
                    <a:pt x="210" y="422"/>
                    <a:pt x="238" y="549"/>
                    <a:pt x="272" y="676"/>
                  </a:cubicBezTo>
                  <a:cubicBezTo>
                    <a:pt x="289" y="745"/>
                    <a:pt x="393" y="720"/>
                    <a:pt x="378" y="650"/>
                  </a:cubicBezTo>
                  <a:cubicBezTo>
                    <a:pt x="350" y="516"/>
                    <a:pt x="326" y="380"/>
                    <a:pt x="278" y="252"/>
                  </a:cubicBezTo>
                  <a:cubicBezTo>
                    <a:pt x="243" y="158"/>
                    <a:pt x="185" y="23"/>
                    <a:pt x="73" y="4"/>
                  </a:cubicBezTo>
                  <a:cubicBezTo>
                    <a:pt x="51" y="1"/>
                    <a:pt x="21" y="4"/>
                    <a:pt x="10" y="28"/>
                  </a:cubicBezTo>
                  <a:cubicBezTo>
                    <a:pt x="4" y="40"/>
                    <a:pt x="1" y="48"/>
                    <a:pt x="2" y="6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5"/>
            <p:cNvSpPr/>
            <p:nvPr/>
          </p:nvSpPr>
          <p:spPr>
            <a:xfrm>
              <a:off x="3259216" y="258883"/>
              <a:ext cx="8189" cy="7710"/>
            </a:xfrm>
            <a:custGeom>
              <a:avLst/>
              <a:gdLst/>
              <a:ahLst/>
              <a:cxnLst/>
              <a:rect l="l" t="t" r="r" b="b"/>
              <a:pathLst>
                <a:path w="171" h="161" extrusionOk="0">
                  <a:moveTo>
                    <a:pt x="73" y="12"/>
                  </a:moveTo>
                  <a:cubicBezTo>
                    <a:pt x="68" y="14"/>
                    <a:pt x="62" y="16"/>
                    <a:pt x="56" y="18"/>
                  </a:cubicBezTo>
                  <a:cubicBezTo>
                    <a:pt x="44" y="21"/>
                    <a:pt x="32" y="27"/>
                    <a:pt x="24" y="36"/>
                  </a:cubicBezTo>
                  <a:cubicBezTo>
                    <a:pt x="9" y="50"/>
                    <a:pt x="4" y="66"/>
                    <a:pt x="1" y="86"/>
                  </a:cubicBezTo>
                  <a:cubicBezTo>
                    <a:pt x="0" y="95"/>
                    <a:pt x="4" y="114"/>
                    <a:pt x="11" y="122"/>
                  </a:cubicBezTo>
                  <a:cubicBezTo>
                    <a:pt x="17" y="134"/>
                    <a:pt x="25" y="142"/>
                    <a:pt x="36" y="149"/>
                  </a:cubicBezTo>
                  <a:cubicBezTo>
                    <a:pt x="52" y="159"/>
                    <a:pt x="71" y="161"/>
                    <a:pt x="90" y="157"/>
                  </a:cubicBezTo>
                  <a:cubicBezTo>
                    <a:pt x="96" y="156"/>
                    <a:pt x="102" y="155"/>
                    <a:pt x="107" y="155"/>
                  </a:cubicBezTo>
                  <a:cubicBezTo>
                    <a:pt x="147" y="148"/>
                    <a:pt x="170" y="103"/>
                    <a:pt x="162" y="66"/>
                  </a:cubicBezTo>
                  <a:cubicBezTo>
                    <a:pt x="153" y="30"/>
                    <a:pt x="112" y="0"/>
                    <a:pt x="73" y="1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5"/>
            <p:cNvSpPr/>
            <p:nvPr/>
          </p:nvSpPr>
          <p:spPr>
            <a:xfrm>
              <a:off x="3258594" y="305814"/>
              <a:ext cx="40706" cy="15660"/>
            </a:xfrm>
            <a:custGeom>
              <a:avLst/>
              <a:gdLst/>
              <a:ahLst/>
              <a:cxnLst/>
              <a:rect l="l" t="t" r="r" b="b"/>
              <a:pathLst>
                <a:path w="850" h="327" extrusionOk="0">
                  <a:moveTo>
                    <a:pt x="804" y="12"/>
                  </a:moveTo>
                  <a:cubicBezTo>
                    <a:pt x="749" y="29"/>
                    <a:pt x="692" y="35"/>
                    <a:pt x="637" y="54"/>
                  </a:cubicBezTo>
                  <a:cubicBezTo>
                    <a:pt x="582" y="73"/>
                    <a:pt x="526" y="96"/>
                    <a:pt x="471" y="111"/>
                  </a:cubicBezTo>
                  <a:cubicBezTo>
                    <a:pt x="414" y="125"/>
                    <a:pt x="354" y="132"/>
                    <a:pt x="297" y="141"/>
                  </a:cubicBezTo>
                  <a:cubicBezTo>
                    <a:pt x="230" y="153"/>
                    <a:pt x="162" y="143"/>
                    <a:pt x="94" y="160"/>
                  </a:cubicBezTo>
                  <a:cubicBezTo>
                    <a:pt x="1" y="181"/>
                    <a:pt x="36" y="326"/>
                    <a:pt x="129" y="304"/>
                  </a:cubicBezTo>
                  <a:cubicBezTo>
                    <a:pt x="181" y="291"/>
                    <a:pt x="230" y="269"/>
                    <a:pt x="275" y="242"/>
                  </a:cubicBezTo>
                  <a:cubicBezTo>
                    <a:pt x="328" y="210"/>
                    <a:pt x="398" y="199"/>
                    <a:pt x="457" y="180"/>
                  </a:cubicBezTo>
                  <a:cubicBezTo>
                    <a:pt x="513" y="160"/>
                    <a:pt x="570" y="152"/>
                    <a:pt x="628" y="137"/>
                  </a:cubicBezTo>
                  <a:cubicBezTo>
                    <a:pt x="697" y="119"/>
                    <a:pt x="751" y="90"/>
                    <a:pt x="816" y="65"/>
                  </a:cubicBezTo>
                  <a:cubicBezTo>
                    <a:pt x="850" y="53"/>
                    <a:pt x="838" y="1"/>
                    <a:pt x="804" y="1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5"/>
            <p:cNvSpPr/>
            <p:nvPr/>
          </p:nvSpPr>
          <p:spPr>
            <a:xfrm>
              <a:off x="3246238" y="319558"/>
              <a:ext cx="7375" cy="6321"/>
            </a:xfrm>
            <a:custGeom>
              <a:avLst/>
              <a:gdLst/>
              <a:ahLst/>
              <a:cxnLst/>
              <a:rect l="l" t="t" r="r" b="b"/>
              <a:pathLst>
                <a:path w="154" h="132" extrusionOk="0">
                  <a:moveTo>
                    <a:pt x="98" y="16"/>
                  </a:moveTo>
                  <a:cubicBezTo>
                    <a:pt x="94" y="17"/>
                    <a:pt x="89" y="17"/>
                    <a:pt x="84" y="18"/>
                  </a:cubicBezTo>
                  <a:cubicBezTo>
                    <a:pt x="100" y="24"/>
                    <a:pt x="116" y="31"/>
                    <a:pt x="131" y="38"/>
                  </a:cubicBezTo>
                  <a:cubicBezTo>
                    <a:pt x="121" y="15"/>
                    <a:pt x="96" y="13"/>
                    <a:pt x="74" y="10"/>
                  </a:cubicBezTo>
                  <a:cubicBezTo>
                    <a:pt x="86" y="16"/>
                    <a:pt x="98" y="21"/>
                    <a:pt x="111" y="27"/>
                  </a:cubicBezTo>
                  <a:cubicBezTo>
                    <a:pt x="110" y="26"/>
                    <a:pt x="110" y="26"/>
                    <a:pt x="110" y="25"/>
                  </a:cubicBezTo>
                  <a:cubicBezTo>
                    <a:pt x="113" y="30"/>
                    <a:pt x="116" y="33"/>
                    <a:pt x="119" y="38"/>
                  </a:cubicBezTo>
                  <a:cubicBezTo>
                    <a:pt x="105" y="14"/>
                    <a:pt x="79" y="1"/>
                    <a:pt x="52" y="8"/>
                  </a:cubicBezTo>
                  <a:cubicBezTo>
                    <a:pt x="20" y="16"/>
                    <a:pt x="0" y="48"/>
                    <a:pt x="8" y="79"/>
                  </a:cubicBezTo>
                  <a:cubicBezTo>
                    <a:pt x="15" y="112"/>
                    <a:pt x="48" y="132"/>
                    <a:pt x="80" y="124"/>
                  </a:cubicBezTo>
                  <a:cubicBezTo>
                    <a:pt x="107" y="117"/>
                    <a:pt x="124" y="94"/>
                    <a:pt x="126" y="67"/>
                  </a:cubicBezTo>
                  <a:cubicBezTo>
                    <a:pt x="125" y="72"/>
                    <a:pt x="124" y="77"/>
                    <a:pt x="124" y="81"/>
                  </a:cubicBezTo>
                  <a:cubicBezTo>
                    <a:pt x="124" y="81"/>
                    <a:pt x="124" y="80"/>
                    <a:pt x="124" y="80"/>
                  </a:cubicBezTo>
                  <a:cubicBezTo>
                    <a:pt x="116" y="91"/>
                    <a:pt x="107" y="101"/>
                    <a:pt x="98" y="112"/>
                  </a:cubicBezTo>
                  <a:cubicBezTo>
                    <a:pt x="117" y="100"/>
                    <a:pt x="137" y="86"/>
                    <a:pt x="136" y="60"/>
                  </a:cubicBezTo>
                  <a:cubicBezTo>
                    <a:pt x="125" y="73"/>
                    <a:pt x="115" y="86"/>
                    <a:pt x="104" y="100"/>
                  </a:cubicBezTo>
                  <a:cubicBezTo>
                    <a:pt x="109" y="99"/>
                    <a:pt x="113" y="97"/>
                    <a:pt x="117" y="95"/>
                  </a:cubicBezTo>
                  <a:cubicBezTo>
                    <a:pt x="138" y="88"/>
                    <a:pt x="153" y="69"/>
                    <a:pt x="148" y="46"/>
                  </a:cubicBezTo>
                  <a:cubicBezTo>
                    <a:pt x="143" y="23"/>
                    <a:pt x="121" y="12"/>
                    <a:pt x="98" y="1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45"/>
            <p:cNvSpPr/>
            <p:nvPr/>
          </p:nvSpPr>
          <p:spPr>
            <a:xfrm>
              <a:off x="3055735" y="340821"/>
              <a:ext cx="35008" cy="13170"/>
            </a:xfrm>
            <a:custGeom>
              <a:avLst/>
              <a:gdLst/>
              <a:ahLst/>
              <a:cxnLst/>
              <a:rect l="l" t="t" r="r" b="b"/>
              <a:pathLst>
                <a:path w="731" h="275" extrusionOk="0">
                  <a:moveTo>
                    <a:pt x="72" y="274"/>
                  </a:moveTo>
                  <a:cubicBezTo>
                    <a:pt x="181" y="273"/>
                    <a:pt x="293" y="234"/>
                    <a:pt x="399" y="210"/>
                  </a:cubicBezTo>
                  <a:cubicBezTo>
                    <a:pt x="492" y="188"/>
                    <a:pt x="629" y="183"/>
                    <a:pt x="702" y="117"/>
                  </a:cubicBezTo>
                  <a:cubicBezTo>
                    <a:pt x="730" y="89"/>
                    <a:pt x="718" y="37"/>
                    <a:pt x="680" y="27"/>
                  </a:cubicBezTo>
                  <a:cubicBezTo>
                    <a:pt x="585" y="0"/>
                    <a:pt x="461" y="58"/>
                    <a:pt x="367" y="82"/>
                  </a:cubicBezTo>
                  <a:cubicBezTo>
                    <a:pt x="262" y="108"/>
                    <a:pt x="145" y="124"/>
                    <a:pt x="48" y="173"/>
                  </a:cubicBezTo>
                  <a:cubicBezTo>
                    <a:pt x="0" y="197"/>
                    <a:pt x="20" y="275"/>
                    <a:pt x="72" y="27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5"/>
            <p:cNvSpPr/>
            <p:nvPr/>
          </p:nvSpPr>
          <p:spPr>
            <a:xfrm>
              <a:off x="3094094" y="336607"/>
              <a:ext cx="15181" cy="10248"/>
            </a:xfrm>
            <a:custGeom>
              <a:avLst/>
              <a:gdLst/>
              <a:ahLst/>
              <a:cxnLst/>
              <a:rect l="l" t="t" r="r" b="b"/>
              <a:pathLst>
                <a:path w="317" h="214" extrusionOk="0">
                  <a:moveTo>
                    <a:pt x="111" y="197"/>
                  </a:moveTo>
                  <a:cubicBezTo>
                    <a:pt x="165" y="185"/>
                    <a:pt x="316" y="170"/>
                    <a:pt x="295" y="85"/>
                  </a:cubicBezTo>
                  <a:cubicBezTo>
                    <a:pt x="275" y="0"/>
                    <a:pt x="135" y="55"/>
                    <a:pt x="80" y="70"/>
                  </a:cubicBezTo>
                  <a:cubicBezTo>
                    <a:pt x="0" y="93"/>
                    <a:pt x="29" y="213"/>
                    <a:pt x="111" y="19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5"/>
            <p:cNvSpPr/>
            <p:nvPr/>
          </p:nvSpPr>
          <p:spPr>
            <a:xfrm>
              <a:off x="2707150" y="421706"/>
              <a:ext cx="44011" cy="18342"/>
            </a:xfrm>
            <a:custGeom>
              <a:avLst/>
              <a:gdLst/>
              <a:ahLst/>
              <a:cxnLst/>
              <a:rect l="l" t="t" r="r" b="b"/>
              <a:pathLst>
                <a:path w="919" h="383" extrusionOk="0">
                  <a:moveTo>
                    <a:pt x="123" y="353"/>
                  </a:moveTo>
                  <a:cubicBezTo>
                    <a:pt x="329" y="276"/>
                    <a:pt x="541" y="160"/>
                    <a:pt x="768" y="207"/>
                  </a:cubicBezTo>
                  <a:cubicBezTo>
                    <a:pt x="871" y="228"/>
                    <a:pt x="919" y="71"/>
                    <a:pt x="816" y="51"/>
                  </a:cubicBezTo>
                  <a:cubicBezTo>
                    <a:pt x="562" y="1"/>
                    <a:pt x="292" y="94"/>
                    <a:pt x="71" y="218"/>
                  </a:cubicBezTo>
                  <a:cubicBezTo>
                    <a:pt x="1" y="257"/>
                    <a:pt x="44" y="382"/>
                    <a:pt x="123" y="35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5"/>
            <p:cNvSpPr/>
            <p:nvPr/>
          </p:nvSpPr>
          <p:spPr>
            <a:xfrm>
              <a:off x="2752644" y="418066"/>
              <a:ext cx="12547" cy="8141"/>
            </a:xfrm>
            <a:custGeom>
              <a:avLst/>
              <a:gdLst/>
              <a:ahLst/>
              <a:cxnLst/>
              <a:rect l="l" t="t" r="r" b="b"/>
              <a:pathLst>
                <a:path w="262" h="170" extrusionOk="0">
                  <a:moveTo>
                    <a:pt x="114" y="146"/>
                  </a:moveTo>
                  <a:cubicBezTo>
                    <a:pt x="143" y="137"/>
                    <a:pt x="176" y="127"/>
                    <a:pt x="199" y="118"/>
                  </a:cubicBezTo>
                  <a:cubicBezTo>
                    <a:pt x="228" y="107"/>
                    <a:pt x="261" y="80"/>
                    <a:pt x="252" y="45"/>
                  </a:cubicBezTo>
                  <a:cubicBezTo>
                    <a:pt x="244" y="10"/>
                    <a:pt x="202" y="1"/>
                    <a:pt x="172" y="4"/>
                  </a:cubicBezTo>
                  <a:cubicBezTo>
                    <a:pt x="148" y="7"/>
                    <a:pt x="113" y="12"/>
                    <a:pt x="84" y="18"/>
                  </a:cubicBezTo>
                  <a:cubicBezTo>
                    <a:pt x="1" y="35"/>
                    <a:pt x="33" y="169"/>
                    <a:pt x="114" y="1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5"/>
            <p:cNvSpPr/>
            <p:nvPr/>
          </p:nvSpPr>
          <p:spPr>
            <a:xfrm>
              <a:off x="2557639" y="473091"/>
              <a:ext cx="31655" cy="14367"/>
            </a:xfrm>
            <a:custGeom>
              <a:avLst/>
              <a:gdLst/>
              <a:ahLst/>
              <a:cxnLst/>
              <a:rect l="l" t="t" r="r" b="b"/>
              <a:pathLst>
                <a:path w="661" h="300" extrusionOk="0">
                  <a:moveTo>
                    <a:pt x="99" y="290"/>
                  </a:moveTo>
                  <a:cubicBezTo>
                    <a:pt x="187" y="278"/>
                    <a:pt x="270" y="250"/>
                    <a:pt x="353" y="223"/>
                  </a:cubicBezTo>
                  <a:cubicBezTo>
                    <a:pt x="434" y="197"/>
                    <a:pt x="533" y="174"/>
                    <a:pt x="603" y="125"/>
                  </a:cubicBezTo>
                  <a:cubicBezTo>
                    <a:pt x="661" y="84"/>
                    <a:pt x="629" y="0"/>
                    <a:pt x="558" y="10"/>
                  </a:cubicBezTo>
                  <a:cubicBezTo>
                    <a:pt x="478" y="20"/>
                    <a:pt x="398" y="66"/>
                    <a:pt x="322" y="94"/>
                  </a:cubicBezTo>
                  <a:cubicBezTo>
                    <a:pt x="240" y="123"/>
                    <a:pt x="154" y="145"/>
                    <a:pt x="71" y="176"/>
                  </a:cubicBezTo>
                  <a:cubicBezTo>
                    <a:pt x="1" y="202"/>
                    <a:pt x="23" y="300"/>
                    <a:pt x="99" y="29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5"/>
            <p:cNvSpPr/>
            <p:nvPr/>
          </p:nvSpPr>
          <p:spPr>
            <a:xfrm>
              <a:off x="2599638" y="467823"/>
              <a:ext cx="12260" cy="7471"/>
            </a:xfrm>
            <a:custGeom>
              <a:avLst/>
              <a:gdLst/>
              <a:ahLst/>
              <a:cxnLst/>
              <a:rect l="l" t="t" r="r" b="b"/>
              <a:pathLst>
                <a:path w="256" h="156" extrusionOk="0">
                  <a:moveTo>
                    <a:pt x="96" y="137"/>
                  </a:moveTo>
                  <a:cubicBezTo>
                    <a:pt x="147" y="123"/>
                    <a:pt x="205" y="114"/>
                    <a:pt x="240" y="72"/>
                  </a:cubicBezTo>
                  <a:cubicBezTo>
                    <a:pt x="255" y="53"/>
                    <a:pt x="249" y="32"/>
                    <a:pt x="228" y="22"/>
                  </a:cubicBezTo>
                  <a:cubicBezTo>
                    <a:pt x="178" y="0"/>
                    <a:pt x="122" y="18"/>
                    <a:pt x="70" y="29"/>
                  </a:cubicBezTo>
                  <a:cubicBezTo>
                    <a:pt x="0" y="44"/>
                    <a:pt x="27" y="156"/>
                    <a:pt x="96" y="1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5"/>
            <p:cNvSpPr/>
            <p:nvPr/>
          </p:nvSpPr>
          <p:spPr>
            <a:xfrm>
              <a:off x="2872367" y="247246"/>
              <a:ext cx="63454" cy="23897"/>
            </a:xfrm>
            <a:custGeom>
              <a:avLst/>
              <a:gdLst/>
              <a:ahLst/>
              <a:cxnLst/>
              <a:rect l="l" t="t" r="r" b="b"/>
              <a:pathLst>
                <a:path w="1325" h="499" extrusionOk="0">
                  <a:moveTo>
                    <a:pt x="1303" y="16"/>
                  </a:moveTo>
                  <a:cubicBezTo>
                    <a:pt x="1207" y="0"/>
                    <a:pt x="1108" y="34"/>
                    <a:pt x="1014" y="57"/>
                  </a:cubicBezTo>
                  <a:cubicBezTo>
                    <a:pt x="895" y="87"/>
                    <a:pt x="775" y="115"/>
                    <a:pt x="656" y="146"/>
                  </a:cubicBezTo>
                  <a:cubicBezTo>
                    <a:pt x="547" y="175"/>
                    <a:pt x="437" y="203"/>
                    <a:pt x="328" y="230"/>
                  </a:cubicBezTo>
                  <a:cubicBezTo>
                    <a:pt x="233" y="254"/>
                    <a:pt x="71" y="249"/>
                    <a:pt x="20" y="344"/>
                  </a:cubicBezTo>
                  <a:cubicBezTo>
                    <a:pt x="1" y="379"/>
                    <a:pt x="10" y="419"/>
                    <a:pt x="43" y="441"/>
                  </a:cubicBezTo>
                  <a:cubicBezTo>
                    <a:pt x="130" y="499"/>
                    <a:pt x="249" y="430"/>
                    <a:pt x="339" y="405"/>
                  </a:cubicBezTo>
                  <a:cubicBezTo>
                    <a:pt x="457" y="371"/>
                    <a:pt x="575" y="336"/>
                    <a:pt x="693" y="300"/>
                  </a:cubicBezTo>
                  <a:cubicBezTo>
                    <a:pt x="802" y="267"/>
                    <a:pt x="908" y="228"/>
                    <a:pt x="1015" y="192"/>
                  </a:cubicBezTo>
                  <a:cubicBezTo>
                    <a:pt x="1114" y="157"/>
                    <a:pt x="1234" y="130"/>
                    <a:pt x="1312" y="57"/>
                  </a:cubicBezTo>
                  <a:cubicBezTo>
                    <a:pt x="1324" y="46"/>
                    <a:pt x="1321" y="20"/>
                    <a:pt x="1303" y="1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5"/>
            <p:cNvSpPr/>
            <p:nvPr/>
          </p:nvSpPr>
          <p:spPr>
            <a:xfrm>
              <a:off x="2845501" y="266449"/>
              <a:ext cx="15899" cy="9434"/>
            </a:xfrm>
            <a:custGeom>
              <a:avLst/>
              <a:gdLst/>
              <a:ahLst/>
              <a:cxnLst/>
              <a:rect l="l" t="t" r="r" b="b"/>
              <a:pathLst>
                <a:path w="332" h="197" extrusionOk="0">
                  <a:moveTo>
                    <a:pt x="234" y="7"/>
                  </a:moveTo>
                  <a:cubicBezTo>
                    <a:pt x="209" y="10"/>
                    <a:pt x="185" y="11"/>
                    <a:pt x="159" y="14"/>
                  </a:cubicBezTo>
                  <a:cubicBezTo>
                    <a:pt x="137" y="16"/>
                    <a:pt x="118" y="19"/>
                    <a:pt x="97" y="25"/>
                  </a:cubicBezTo>
                  <a:cubicBezTo>
                    <a:pt x="68" y="32"/>
                    <a:pt x="52" y="46"/>
                    <a:pt x="36" y="65"/>
                  </a:cubicBezTo>
                  <a:cubicBezTo>
                    <a:pt x="0" y="107"/>
                    <a:pt x="13" y="160"/>
                    <a:pt x="64" y="181"/>
                  </a:cubicBezTo>
                  <a:cubicBezTo>
                    <a:pt x="81" y="189"/>
                    <a:pt x="102" y="197"/>
                    <a:pt x="127" y="191"/>
                  </a:cubicBezTo>
                  <a:cubicBezTo>
                    <a:pt x="148" y="186"/>
                    <a:pt x="167" y="182"/>
                    <a:pt x="188" y="174"/>
                  </a:cubicBezTo>
                  <a:cubicBezTo>
                    <a:pt x="214" y="163"/>
                    <a:pt x="240" y="152"/>
                    <a:pt x="267" y="142"/>
                  </a:cubicBezTo>
                  <a:cubicBezTo>
                    <a:pt x="331" y="115"/>
                    <a:pt x="303" y="1"/>
                    <a:pt x="234" y="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5"/>
            <p:cNvSpPr/>
            <p:nvPr/>
          </p:nvSpPr>
          <p:spPr>
            <a:xfrm>
              <a:off x="3101996" y="341396"/>
              <a:ext cx="242850" cy="67812"/>
            </a:xfrm>
            <a:custGeom>
              <a:avLst/>
              <a:gdLst/>
              <a:ahLst/>
              <a:cxnLst/>
              <a:rect l="l" t="t" r="r" b="b"/>
              <a:pathLst>
                <a:path w="5071" h="1416" extrusionOk="0">
                  <a:moveTo>
                    <a:pt x="5000" y="15"/>
                  </a:moveTo>
                  <a:cubicBezTo>
                    <a:pt x="4823" y="80"/>
                    <a:pt x="4650" y="160"/>
                    <a:pt x="4471" y="215"/>
                  </a:cubicBezTo>
                  <a:cubicBezTo>
                    <a:pt x="4281" y="275"/>
                    <a:pt x="4086" y="319"/>
                    <a:pt x="3888" y="343"/>
                  </a:cubicBezTo>
                  <a:cubicBezTo>
                    <a:pt x="3695" y="366"/>
                    <a:pt x="3500" y="380"/>
                    <a:pt x="3308" y="402"/>
                  </a:cubicBezTo>
                  <a:cubicBezTo>
                    <a:pt x="3079" y="429"/>
                    <a:pt x="2852" y="478"/>
                    <a:pt x="2630" y="537"/>
                  </a:cubicBezTo>
                  <a:cubicBezTo>
                    <a:pt x="2191" y="652"/>
                    <a:pt x="1762" y="800"/>
                    <a:pt x="1328" y="932"/>
                  </a:cubicBezTo>
                  <a:cubicBezTo>
                    <a:pt x="1118" y="996"/>
                    <a:pt x="907" y="1055"/>
                    <a:pt x="694" y="1108"/>
                  </a:cubicBezTo>
                  <a:cubicBezTo>
                    <a:pt x="589" y="1134"/>
                    <a:pt x="486" y="1162"/>
                    <a:pt x="382" y="1185"/>
                  </a:cubicBezTo>
                  <a:cubicBezTo>
                    <a:pt x="275" y="1208"/>
                    <a:pt x="162" y="1210"/>
                    <a:pt x="61" y="1252"/>
                  </a:cubicBezTo>
                  <a:cubicBezTo>
                    <a:pt x="0" y="1278"/>
                    <a:pt x="20" y="1369"/>
                    <a:pt x="76" y="1385"/>
                  </a:cubicBezTo>
                  <a:cubicBezTo>
                    <a:pt x="171" y="1415"/>
                    <a:pt x="271" y="1390"/>
                    <a:pt x="367" y="1371"/>
                  </a:cubicBezTo>
                  <a:cubicBezTo>
                    <a:pt x="472" y="1350"/>
                    <a:pt x="575" y="1320"/>
                    <a:pt x="678" y="1291"/>
                  </a:cubicBezTo>
                  <a:cubicBezTo>
                    <a:pt x="899" y="1231"/>
                    <a:pt x="1119" y="1168"/>
                    <a:pt x="1337" y="1097"/>
                  </a:cubicBezTo>
                  <a:cubicBezTo>
                    <a:pt x="1779" y="956"/>
                    <a:pt x="2218" y="805"/>
                    <a:pt x="2665" y="683"/>
                  </a:cubicBezTo>
                  <a:cubicBezTo>
                    <a:pt x="3075" y="572"/>
                    <a:pt x="3488" y="493"/>
                    <a:pt x="3907" y="422"/>
                  </a:cubicBezTo>
                  <a:cubicBezTo>
                    <a:pt x="4113" y="387"/>
                    <a:pt x="4321" y="365"/>
                    <a:pt x="4524" y="318"/>
                  </a:cubicBezTo>
                  <a:cubicBezTo>
                    <a:pt x="4714" y="273"/>
                    <a:pt x="4890" y="219"/>
                    <a:pt x="5039" y="88"/>
                  </a:cubicBezTo>
                  <a:cubicBezTo>
                    <a:pt x="5070" y="61"/>
                    <a:pt x="5041" y="1"/>
                    <a:pt x="5000" y="1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5"/>
            <p:cNvSpPr/>
            <p:nvPr/>
          </p:nvSpPr>
          <p:spPr>
            <a:xfrm>
              <a:off x="3073215" y="405088"/>
              <a:ext cx="17480" cy="12116"/>
            </a:xfrm>
            <a:custGeom>
              <a:avLst/>
              <a:gdLst/>
              <a:ahLst/>
              <a:cxnLst/>
              <a:rect l="l" t="t" r="r" b="b"/>
              <a:pathLst>
                <a:path w="365" h="253" extrusionOk="0">
                  <a:moveTo>
                    <a:pt x="249" y="19"/>
                  </a:moveTo>
                  <a:cubicBezTo>
                    <a:pt x="215" y="27"/>
                    <a:pt x="180" y="36"/>
                    <a:pt x="146" y="42"/>
                  </a:cubicBezTo>
                  <a:cubicBezTo>
                    <a:pt x="108" y="49"/>
                    <a:pt x="75" y="60"/>
                    <a:pt x="41" y="74"/>
                  </a:cubicBezTo>
                  <a:cubicBezTo>
                    <a:pt x="17" y="83"/>
                    <a:pt x="2" y="114"/>
                    <a:pt x="1" y="138"/>
                  </a:cubicBezTo>
                  <a:cubicBezTo>
                    <a:pt x="0" y="175"/>
                    <a:pt x="24" y="200"/>
                    <a:pt x="55" y="213"/>
                  </a:cubicBezTo>
                  <a:cubicBezTo>
                    <a:pt x="146" y="253"/>
                    <a:pt x="252" y="213"/>
                    <a:pt x="316" y="143"/>
                  </a:cubicBezTo>
                  <a:cubicBezTo>
                    <a:pt x="364" y="91"/>
                    <a:pt x="323" y="0"/>
                    <a:pt x="249" y="1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5"/>
            <p:cNvSpPr/>
            <p:nvPr/>
          </p:nvSpPr>
          <p:spPr>
            <a:xfrm>
              <a:off x="2519951" y="511498"/>
              <a:ext cx="101575" cy="30793"/>
            </a:xfrm>
            <a:custGeom>
              <a:avLst/>
              <a:gdLst/>
              <a:ahLst/>
              <a:cxnLst/>
              <a:rect l="l" t="t" r="r" b="b"/>
              <a:pathLst>
                <a:path w="2121" h="643" extrusionOk="0">
                  <a:moveTo>
                    <a:pt x="45" y="627"/>
                  </a:moveTo>
                  <a:cubicBezTo>
                    <a:pt x="390" y="642"/>
                    <a:pt x="727" y="572"/>
                    <a:pt x="1058" y="485"/>
                  </a:cubicBezTo>
                  <a:cubicBezTo>
                    <a:pt x="1235" y="439"/>
                    <a:pt x="1409" y="385"/>
                    <a:pt x="1582" y="325"/>
                  </a:cubicBezTo>
                  <a:cubicBezTo>
                    <a:pt x="1735" y="273"/>
                    <a:pt x="1912" y="236"/>
                    <a:pt x="2052" y="153"/>
                  </a:cubicBezTo>
                  <a:cubicBezTo>
                    <a:pt x="2120" y="114"/>
                    <a:pt x="2081" y="1"/>
                    <a:pt x="2001" y="22"/>
                  </a:cubicBezTo>
                  <a:cubicBezTo>
                    <a:pt x="1855" y="63"/>
                    <a:pt x="1718" y="145"/>
                    <a:pt x="1574" y="197"/>
                  </a:cubicBezTo>
                  <a:cubicBezTo>
                    <a:pt x="1402" y="259"/>
                    <a:pt x="1229" y="315"/>
                    <a:pt x="1054" y="366"/>
                  </a:cubicBezTo>
                  <a:cubicBezTo>
                    <a:pt x="880" y="416"/>
                    <a:pt x="704" y="460"/>
                    <a:pt x="526" y="493"/>
                  </a:cubicBezTo>
                  <a:cubicBezTo>
                    <a:pt x="368" y="523"/>
                    <a:pt x="210" y="553"/>
                    <a:pt x="48" y="557"/>
                  </a:cubicBezTo>
                  <a:cubicBezTo>
                    <a:pt x="4" y="558"/>
                    <a:pt x="1" y="624"/>
                    <a:pt x="45" y="62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5"/>
            <p:cNvSpPr/>
            <p:nvPr/>
          </p:nvSpPr>
          <p:spPr>
            <a:xfrm>
              <a:off x="2585703" y="530558"/>
              <a:ext cx="15947" cy="7231"/>
            </a:xfrm>
            <a:custGeom>
              <a:avLst/>
              <a:gdLst/>
              <a:ahLst/>
              <a:cxnLst/>
              <a:rect l="l" t="t" r="r" b="b"/>
              <a:pathLst>
                <a:path w="333" h="151" extrusionOk="0">
                  <a:moveTo>
                    <a:pt x="80" y="143"/>
                  </a:moveTo>
                  <a:cubicBezTo>
                    <a:pt x="123" y="138"/>
                    <a:pt x="163" y="133"/>
                    <a:pt x="204" y="122"/>
                  </a:cubicBezTo>
                  <a:cubicBezTo>
                    <a:pt x="250" y="111"/>
                    <a:pt x="281" y="95"/>
                    <a:pt x="317" y="63"/>
                  </a:cubicBezTo>
                  <a:cubicBezTo>
                    <a:pt x="332" y="49"/>
                    <a:pt x="325" y="20"/>
                    <a:pt x="304" y="15"/>
                  </a:cubicBezTo>
                  <a:cubicBezTo>
                    <a:pt x="265" y="3"/>
                    <a:pt x="233" y="1"/>
                    <a:pt x="193" y="9"/>
                  </a:cubicBezTo>
                  <a:cubicBezTo>
                    <a:pt x="146" y="21"/>
                    <a:pt x="103" y="35"/>
                    <a:pt x="58" y="50"/>
                  </a:cubicBezTo>
                  <a:cubicBezTo>
                    <a:pt x="1" y="71"/>
                    <a:pt x="20" y="151"/>
                    <a:pt x="80" y="14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5"/>
            <p:cNvSpPr/>
            <p:nvPr/>
          </p:nvSpPr>
          <p:spPr>
            <a:xfrm>
              <a:off x="2813607" y="421514"/>
              <a:ext cx="30219" cy="14750"/>
            </a:xfrm>
            <a:custGeom>
              <a:avLst/>
              <a:gdLst/>
              <a:ahLst/>
              <a:cxnLst/>
              <a:rect l="l" t="t" r="r" b="b"/>
              <a:pathLst>
                <a:path w="631" h="308" extrusionOk="0">
                  <a:moveTo>
                    <a:pt x="626" y="49"/>
                  </a:moveTo>
                  <a:cubicBezTo>
                    <a:pt x="570" y="1"/>
                    <a:pt x="465" y="56"/>
                    <a:pt x="409" y="81"/>
                  </a:cubicBezTo>
                  <a:cubicBezTo>
                    <a:pt x="305" y="127"/>
                    <a:pt x="204" y="182"/>
                    <a:pt x="87" y="179"/>
                  </a:cubicBezTo>
                  <a:cubicBezTo>
                    <a:pt x="4" y="176"/>
                    <a:pt x="0" y="308"/>
                    <a:pt x="83" y="307"/>
                  </a:cubicBezTo>
                  <a:cubicBezTo>
                    <a:pt x="197" y="306"/>
                    <a:pt x="296" y="265"/>
                    <a:pt x="396" y="215"/>
                  </a:cubicBezTo>
                  <a:cubicBezTo>
                    <a:pt x="448" y="189"/>
                    <a:pt x="500" y="162"/>
                    <a:pt x="549" y="131"/>
                  </a:cubicBezTo>
                  <a:cubicBezTo>
                    <a:pt x="581" y="111"/>
                    <a:pt x="617" y="99"/>
                    <a:pt x="629" y="62"/>
                  </a:cubicBezTo>
                  <a:cubicBezTo>
                    <a:pt x="630" y="58"/>
                    <a:pt x="629" y="53"/>
                    <a:pt x="626" y="4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5"/>
            <p:cNvSpPr/>
            <p:nvPr/>
          </p:nvSpPr>
          <p:spPr>
            <a:xfrm>
              <a:off x="2822371" y="413182"/>
              <a:ext cx="15181" cy="8237"/>
            </a:xfrm>
            <a:custGeom>
              <a:avLst/>
              <a:gdLst/>
              <a:ahLst/>
              <a:cxnLst/>
              <a:rect l="l" t="t" r="r" b="b"/>
              <a:pathLst>
                <a:path w="317" h="172" extrusionOk="0">
                  <a:moveTo>
                    <a:pt x="264" y="24"/>
                  </a:moveTo>
                  <a:cubicBezTo>
                    <a:pt x="194" y="32"/>
                    <a:pt x="122" y="1"/>
                    <a:pt x="57" y="41"/>
                  </a:cubicBezTo>
                  <a:cubicBezTo>
                    <a:pt x="0" y="76"/>
                    <a:pt x="21" y="160"/>
                    <a:pt x="88" y="166"/>
                  </a:cubicBezTo>
                  <a:cubicBezTo>
                    <a:pt x="163" y="171"/>
                    <a:pt x="213" y="111"/>
                    <a:pt x="278" y="86"/>
                  </a:cubicBezTo>
                  <a:cubicBezTo>
                    <a:pt x="317" y="72"/>
                    <a:pt x="304" y="20"/>
                    <a:pt x="264" y="2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5"/>
            <p:cNvSpPr/>
            <p:nvPr/>
          </p:nvSpPr>
          <p:spPr>
            <a:xfrm>
              <a:off x="2821653" y="404705"/>
              <a:ext cx="17480" cy="8524"/>
            </a:xfrm>
            <a:custGeom>
              <a:avLst/>
              <a:gdLst/>
              <a:ahLst/>
              <a:cxnLst/>
              <a:rect l="l" t="t" r="r" b="b"/>
              <a:pathLst>
                <a:path w="365" h="178" extrusionOk="0">
                  <a:moveTo>
                    <a:pt x="327" y="20"/>
                  </a:moveTo>
                  <a:cubicBezTo>
                    <a:pt x="290" y="9"/>
                    <a:pt x="259" y="1"/>
                    <a:pt x="220" y="2"/>
                  </a:cubicBezTo>
                  <a:cubicBezTo>
                    <a:pt x="173" y="5"/>
                    <a:pt x="124" y="3"/>
                    <a:pt x="79" y="15"/>
                  </a:cubicBezTo>
                  <a:cubicBezTo>
                    <a:pt x="6" y="34"/>
                    <a:pt x="1" y="141"/>
                    <a:pt x="75" y="164"/>
                  </a:cubicBezTo>
                  <a:cubicBezTo>
                    <a:pt x="122" y="178"/>
                    <a:pt x="173" y="172"/>
                    <a:pt x="220" y="158"/>
                  </a:cubicBezTo>
                  <a:cubicBezTo>
                    <a:pt x="246" y="150"/>
                    <a:pt x="270" y="140"/>
                    <a:pt x="293" y="127"/>
                  </a:cubicBezTo>
                  <a:cubicBezTo>
                    <a:pt x="314" y="116"/>
                    <a:pt x="325" y="100"/>
                    <a:pt x="343" y="84"/>
                  </a:cubicBezTo>
                  <a:cubicBezTo>
                    <a:pt x="365" y="66"/>
                    <a:pt x="355" y="27"/>
                    <a:pt x="327" y="2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5"/>
            <p:cNvSpPr/>
            <p:nvPr/>
          </p:nvSpPr>
          <p:spPr>
            <a:xfrm>
              <a:off x="2973413" y="265970"/>
              <a:ext cx="16474" cy="10105"/>
            </a:xfrm>
            <a:custGeom>
              <a:avLst/>
              <a:gdLst/>
              <a:ahLst/>
              <a:cxnLst/>
              <a:rect l="l" t="t" r="r" b="b"/>
              <a:pathLst>
                <a:path w="344" h="211" extrusionOk="0">
                  <a:moveTo>
                    <a:pt x="116" y="190"/>
                  </a:moveTo>
                  <a:cubicBezTo>
                    <a:pt x="149" y="183"/>
                    <a:pt x="181" y="175"/>
                    <a:pt x="213" y="168"/>
                  </a:cubicBezTo>
                  <a:cubicBezTo>
                    <a:pt x="261" y="157"/>
                    <a:pt x="315" y="153"/>
                    <a:pt x="335" y="102"/>
                  </a:cubicBezTo>
                  <a:cubicBezTo>
                    <a:pt x="343" y="82"/>
                    <a:pt x="336" y="52"/>
                    <a:pt x="320" y="37"/>
                  </a:cubicBezTo>
                  <a:cubicBezTo>
                    <a:pt x="278" y="1"/>
                    <a:pt x="228" y="22"/>
                    <a:pt x="181" y="35"/>
                  </a:cubicBezTo>
                  <a:cubicBezTo>
                    <a:pt x="150" y="42"/>
                    <a:pt x="116" y="50"/>
                    <a:pt x="85" y="59"/>
                  </a:cubicBezTo>
                  <a:cubicBezTo>
                    <a:pt x="0" y="80"/>
                    <a:pt x="32" y="210"/>
                    <a:pt x="116" y="19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5"/>
            <p:cNvSpPr/>
            <p:nvPr/>
          </p:nvSpPr>
          <p:spPr>
            <a:xfrm>
              <a:off x="2970588" y="256536"/>
              <a:ext cx="16139" cy="9770"/>
            </a:xfrm>
            <a:custGeom>
              <a:avLst/>
              <a:gdLst/>
              <a:ahLst/>
              <a:cxnLst/>
              <a:rect l="l" t="t" r="r" b="b"/>
              <a:pathLst>
                <a:path w="337" h="204" extrusionOk="0">
                  <a:moveTo>
                    <a:pt x="120" y="187"/>
                  </a:moveTo>
                  <a:cubicBezTo>
                    <a:pt x="177" y="177"/>
                    <a:pt x="259" y="172"/>
                    <a:pt x="301" y="130"/>
                  </a:cubicBezTo>
                  <a:cubicBezTo>
                    <a:pt x="337" y="94"/>
                    <a:pt x="322" y="33"/>
                    <a:pt x="274" y="19"/>
                  </a:cubicBezTo>
                  <a:cubicBezTo>
                    <a:pt x="217" y="0"/>
                    <a:pt x="142" y="34"/>
                    <a:pt x="88" y="50"/>
                  </a:cubicBezTo>
                  <a:cubicBezTo>
                    <a:pt x="1" y="76"/>
                    <a:pt x="31" y="204"/>
                    <a:pt x="120" y="18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5"/>
            <p:cNvSpPr/>
            <p:nvPr/>
          </p:nvSpPr>
          <p:spPr>
            <a:xfrm>
              <a:off x="2967906" y="243175"/>
              <a:ext cx="14032" cy="11015"/>
            </a:xfrm>
            <a:custGeom>
              <a:avLst/>
              <a:gdLst/>
              <a:ahLst/>
              <a:cxnLst/>
              <a:rect l="l" t="t" r="r" b="b"/>
              <a:pathLst>
                <a:path w="293" h="230" extrusionOk="0">
                  <a:moveTo>
                    <a:pt x="124" y="202"/>
                  </a:moveTo>
                  <a:cubicBezTo>
                    <a:pt x="179" y="161"/>
                    <a:pt x="258" y="169"/>
                    <a:pt x="288" y="97"/>
                  </a:cubicBezTo>
                  <a:cubicBezTo>
                    <a:pt x="292" y="86"/>
                    <a:pt x="288" y="69"/>
                    <a:pt x="279" y="62"/>
                  </a:cubicBezTo>
                  <a:cubicBezTo>
                    <a:pt x="207" y="1"/>
                    <a:pt x="93" y="53"/>
                    <a:pt x="30" y="104"/>
                  </a:cubicBezTo>
                  <a:cubicBezTo>
                    <a:pt x="1" y="127"/>
                    <a:pt x="3" y="175"/>
                    <a:pt x="28" y="201"/>
                  </a:cubicBezTo>
                  <a:cubicBezTo>
                    <a:pt x="56" y="229"/>
                    <a:pt x="94" y="225"/>
                    <a:pt x="124" y="2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5"/>
            <p:cNvSpPr/>
            <p:nvPr/>
          </p:nvSpPr>
          <p:spPr>
            <a:xfrm>
              <a:off x="2680571" y="-132755"/>
              <a:ext cx="68291" cy="115415"/>
            </a:xfrm>
            <a:custGeom>
              <a:avLst/>
              <a:gdLst/>
              <a:ahLst/>
              <a:cxnLst/>
              <a:rect l="l" t="t" r="r" b="b"/>
              <a:pathLst>
                <a:path w="1426" h="2410" extrusionOk="0">
                  <a:moveTo>
                    <a:pt x="84" y="2367"/>
                  </a:moveTo>
                  <a:cubicBezTo>
                    <a:pt x="123" y="2291"/>
                    <a:pt x="146" y="2208"/>
                    <a:pt x="184" y="2130"/>
                  </a:cubicBezTo>
                  <a:cubicBezTo>
                    <a:pt x="231" y="2037"/>
                    <a:pt x="288" y="1950"/>
                    <a:pt x="346" y="1864"/>
                  </a:cubicBezTo>
                  <a:cubicBezTo>
                    <a:pt x="462" y="1691"/>
                    <a:pt x="588" y="1524"/>
                    <a:pt x="697" y="1346"/>
                  </a:cubicBezTo>
                  <a:cubicBezTo>
                    <a:pt x="813" y="1155"/>
                    <a:pt x="919" y="958"/>
                    <a:pt x="1026" y="762"/>
                  </a:cubicBezTo>
                  <a:cubicBezTo>
                    <a:pt x="1082" y="655"/>
                    <a:pt x="1141" y="549"/>
                    <a:pt x="1202" y="446"/>
                  </a:cubicBezTo>
                  <a:cubicBezTo>
                    <a:pt x="1261" y="344"/>
                    <a:pt x="1338" y="249"/>
                    <a:pt x="1392" y="145"/>
                  </a:cubicBezTo>
                  <a:cubicBezTo>
                    <a:pt x="1426" y="79"/>
                    <a:pt x="1343" y="0"/>
                    <a:pt x="1285" y="60"/>
                  </a:cubicBezTo>
                  <a:cubicBezTo>
                    <a:pt x="1206" y="141"/>
                    <a:pt x="1151" y="250"/>
                    <a:pt x="1093" y="347"/>
                  </a:cubicBezTo>
                  <a:cubicBezTo>
                    <a:pt x="1032" y="451"/>
                    <a:pt x="975" y="556"/>
                    <a:pt x="918" y="664"/>
                  </a:cubicBezTo>
                  <a:cubicBezTo>
                    <a:pt x="809" y="869"/>
                    <a:pt x="699" y="1074"/>
                    <a:pt x="582" y="1276"/>
                  </a:cubicBezTo>
                  <a:cubicBezTo>
                    <a:pt x="477" y="1456"/>
                    <a:pt x="352" y="1623"/>
                    <a:pt x="241" y="1800"/>
                  </a:cubicBezTo>
                  <a:cubicBezTo>
                    <a:pt x="186" y="1888"/>
                    <a:pt x="133" y="1978"/>
                    <a:pt x="88" y="2071"/>
                  </a:cubicBezTo>
                  <a:cubicBezTo>
                    <a:pt x="50" y="2153"/>
                    <a:pt x="1" y="2250"/>
                    <a:pt x="1" y="2342"/>
                  </a:cubicBezTo>
                  <a:cubicBezTo>
                    <a:pt x="1" y="2385"/>
                    <a:pt x="62" y="2409"/>
                    <a:pt x="84" y="236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5"/>
            <p:cNvSpPr/>
            <p:nvPr/>
          </p:nvSpPr>
          <p:spPr>
            <a:xfrm>
              <a:off x="2755853" y="-162925"/>
              <a:ext cx="11446" cy="16187"/>
            </a:xfrm>
            <a:custGeom>
              <a:avLst/>
              <a:gdLst/>
              <a:ahLst/>
              <a:cxnLst/>
              <a:rect l="l" t="t" r="r" b="b"/>
              <a:pathLst>
                <a:path w="239" h="338" extrusionOk="0">
                  <a:moveTo>
                    <a:pt x="147" y="276"/>
                  </a:moveTo>
                  <a:cubicBezTo>
                    <a:pt x="155" y="257"/>
                    <a:pt x="140" y="290"/>
                    <a:pt x="149" y="271"/>
                  </a:cubicBezTo>
                  <a:cubicBezTo>
                    <a:pt x="152" y="264"/>
                    <a:pt x="155" y="258"/>
                    <a:pt x="158" y="252"/>
                  </a:cubicBezTo>
                  <a:cubicBezTo>
                    <a:pt x="164" y="242"/>
                    <a:pt x="168" y="231"/>
                    <a:pt x="172" y="220"/>
                  </a:cubicBezTo>
                  <a:cubicBezTo>
                    <a:pt x="166" y="235"/>
                    <a:pt x="179" y="208"/>
                    <a:pt x="181" y="205"/>
                  </a:cubicBezTo>
                  <a:cubicBezTo>
                    <a:pt x="190" y="188"/>
                    <a:pt x="201" y="174"/>
                    <a:pt x="212" y="159"/>
                  </a:cubicBezTo>
                  <a:cubicBezTo>
                    <a:pt x="202" y="173"/>
                    <a:pt x="230" y="128"/>
                    <a:pt x="230" y="128"/>
                  </a:cubicBezTo>
                  <a:cubicBezTo>
                    <a:pt x="233" y="116"/>
                    <a:pt x="236" y="104"/>
                    <a:pt x="237" y="92"/>
                  </a:cubicBezTo>
                  <a:cubicBezTo>
                    <a:pt x="239" y="64"/>
                    <a:pt x="219" y="35"/>
                    <a:pt x="192" y="28"/>
                  </a:cubicBezTo>
                  <a:cubicBezTo>
                    <a:pt x="70" y="1"/>
                    <a:pt x="10" y="157"/>
                    <a:pt x="3" y="252"/>
                  </a:cubicBezTo>
                  <a:cubicBezTo>
                    <a:pt x="0" y="285"/>
                    <a:pt x="25" y="316"/>
                    <a:pt x="55" y="325"/>
                  </a:cubicBezTo>
                  <a:cubicBezTo>
                    <a:pt x="96" y="338"/>
                    <a:pt x="131" y="312"/>
                    <a:pt x="147" y="27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5"/>
            <p:cNvSpPr/>
            <p:nvPr/>
          </p:nvSpPr>
          <p:spPr>
            <a:xfrm>
              <a:off x="2463537" y="96060"/>
              <a:ext cx="145586" cy="119390"/>
            </a:xfrm>
            <a:custGeom>
              <a:avLst/>
              <a:gdLst/>
              <a:ahLst/>
              <a:cxnLst/>
              <a:rect l="l" t="t" r="r" b="b"/>
              <a:pathLst>
                <a:path w="3040" h="2493" extrusionOk="0">
                  <a:moveTo>
                    <a:pt x="3004" y="28"/>
                  </a:moveTo>
                  <a:cubicBezTo>
                    <a:pt x="2906" y="1"/>
                    <a:pt x="2845" y="135"/>
                    <a:pt x="2808" y="202"/>
                  </a:cubicBezTo>
                  <a:cubicBezTo>
                    <a:pt x="2739" y="330"/>
                    <a:pt x="2678" y="463"/>
                    <a:pt x="2606" y="589"/>
                  </a:cubicBezTo>
                  <a:cubicBezTo>
                    <a:pt x="2527" y="727"/>
                    <a:pt x="2448" y="864"/>
                    <a:pt x="2375" y="1006"/>
                  </a:cubicBezTo>
                  <a:cubicBezTo>
                    <a:pt x="2298" y="1157"/>
                    <a:pt x="2216" y="1305"/>
                    <a:pt x="2090" y="1421"/>
                  </a:cubicBezTo>
                  <a:cubicBezTo>
                    <a:pt x="1944" y="1555"/>
                    <a:pt x="1733" y="1607"/>
                    <a:pt x="1546" y="1651"/>
                  </a:cubicBezTo>
                  <a:cubicBezTo>
                    <a:pt x="1320" y="1704"/>
                    <a:pt x="1090" y="1733"/>
                    <a:pt x="861" y="1769"/>
                  </a:cubicBezTo>
                  <a:cubicBezTo>
                    <a:pt x="693" y="1796"/>
                    <a:pt x="538" y="1850"/>
                    <a:pt x="405" y="1961"/>
                  </a:cubicBezTo>
                  <a:cubicBezTo>
                    <a:pt x="350" y="2007"/>
                    <a:pt x="302" y="2061"/>
                    <a:pt x="253" y="2113"/>
                  </a:cubicBezTo>
                  <a:cubicBezTo>
                    <a:pt x="189" y="2180"/>
                    <a:pt x="115" y="2241"/>
                    <a:pt x="55" y="2312"/>
                  </a:cubicBezTo>
                  <a:cubicBezTo>
                    <a:pt x="0" y="2379"/>
                    <a:pt x="67" y="2493"/>
                    <a:pt x="152" y="2442"/>
                  </a:cubicBezTo>
                  <a:cubicBezTo>
                    <a:pt x="290" y="2360"/>
                    <a:pt x="387" y="2220"/>
                    <a:pt x="501" y="2110"/>
                  </a:cubicBezTo>
                  <a:cubicBezTo>
                    <a:pt x="628" y="1988"/>
                    <a:pt x="790" y="1952"/>
                    <a:pt x="957" y="1922"/>
                  </a:cubicBezTo>
                  <a:cubicBezTo>
                    <a:pt x="1185" y="1883"/>
                    <a:pt x="1414" y="1849"/>
                    <a:pt x="1637" y="1792"/>
                  </a:cubicBezTo>
                  <a:cubicBezTo>
                    <a:pt x="1824" y="1744"/>
                    <a:pt x="2012" y="1679"/>
                    <a:pt x="2163" y="1557"/>
                  </a:cubicBezTo>
                  <a:cubicBezTo>
                    <a:pt x="2427" y="1345"/>
                    <a:pt x="2511" y="996"/>
                    <a:pt x="2696" y="727"/>
                  </a:cubicBezTo>
                  <a:cubicBezTo>
                    <a:pt x="2775" y="613"/>
                    <a:pt x="2831" y="482"/>
                    <a:pt x="2893" y="359"/>
                  </a:cubicBezTo>
                  <a:cubicBezTo>
                    <a:pt x="2923" y="300"/>
                    <a:pt x="2954" y="241"/>
                    <a:pt x="2985" y="183"/>
                  </a:cubicBezTo>
                  <a:cubicBezTo>
                    <a:pt x="2999" y="156"/>
                    <a:pt x="3016" y="98"/>
                    <a:pt x="3026" y="84"/>
                  </a:cubicBezTo>
                  <a:cubicBezTo>
                    <a:pt x="3040" y="64"/>
                    <a:pt x="3027" y="34"/>
                    <a:pt x="3004" y="2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5"/>
            <p:cNvSpPr/>
            <p:nvPr/>
          </p:nvSpPr>
          <p:spPr>
            <a:xfrm>
              <a:off x="2465070" y="161093"/>
              <a:ext cx="53924" cy="26148"/>
            </a:xfrm>
            <a:custGeom>
              <a:avLst/>
              <a:gdLst/>
              <a:ahLst/>
              <a:cxnLst/>
              <a:rect l="l" t="t" r="r" b="b"/>
              <a:pathLst>
                <a:path w="1126" h="546" extrusionOk="0">
                  <a:moveTo>
                    <a:pt x="142" y="505"/>
                  </a:moveTo>
                  <a:cubicBezTo>
                    <a:pt x="276" y="428"/>
                    <a:pt x="401" y="351"/>
                    <a:pt x="548" y="297"/>
                  </a:cubicBezTo>
                  <a:cubicBezTo>
                    <a:pt x="704" y="237"/>
                    <a:pt x="865" y="194"/>
                    <a:pt x="1029" y="164"/>
                  </a:cubicBezTo>
                  <a:cubicBezTo>
                    <a:pt x="1125" y="146"/>
                    <a:pt x="1089" y="1"/>
                    <a:pt x="993" y="17"/>
                  </a:cubicBezTo>
                  <a:cubicBezTo>
                    <a:pt x="823" y="47"/>
                    <a:pt x="654" y="91"/>
                    <a:pt x="492" y="154"/>
                  </a:cubicBezTo>
                  <a:cubicBezTo>
                    <a:pt x="344" y="214"/>
                    <a:pt x="180" y="284"/>
                    <a:pt x="60" y="394"/>
                  </a:cubicBezTo>
                  <a:cubicBezTo>
                    <a:pt x="1" y="447"/>
                    <a:pt x="73" y="546"/>
                    <a:pt x="142" y="50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5"/>
            <p:cNvSpPr/>
            <p:nvPr/>
          </p:nvSpPr>
          <p:spPr>
            <a:xfrm>
              <a:off x="2575071" y="98023"/>
              <a:ext cx="12882" cy="13744"/>
            </a:xfrm>
            <a:custGeom>
              <a:avLst/>
              <a:gdLst/>
              <a:ahLst/>
              <a:cxnLst/>
              <a:rect l="l" t="t" r="r" b="b"/>
              <a:pathLst>
                <a:path w="269" h="287" extrusionOk="0">
                  <a:moveTo>
                    <a:pt x="172" y="204"/>
                  </a:moveTo>
                  <a:cubicBezTo>
                    <a:pt x="171" y="197"/>
                    <a:pt x="175" y="191"/>
                    <a:pt x="168" y="221"/>
                  </a:cubicBezTo>
                  <a:cubicBezTo>
                    <a:pt x="172" y="208"/>
                    <a:pt x="158" y="242"/>
                    <a:pt x="163" y="232"/>
                  </a:cubicBezTo>
                  <a:cubicBezTo>
                    <a:pt x="166" y="227"/>
                    <a:pt x="169" y="223"/>
                    <a:pt x="173" y="218"/>
                  </a:cubicBezTo>
                  <a:cubicBezTo>
                    <a:pt x="176" y="212"/>
                    <a:pt x="185" y="203"/>
                    <a:pt x="167" y="225"/>
                  </a:cubicBezTo>
                  <a:cubicBezTo>
                    <a:pt x="169" y="223"/>
                    <a:pt x="172" y="219"/>
                    <a:pt x="175" y="217"/>
                  </a:cubicBezTo>
                  <a:cubicBezTo>
                    <a:pt x="180" y="210"/>
                    <a:pt x="186" y="204"/>
                    <a:pt x="191" y="197"/>
                  </a:cubicBezTo>
                  <a:cubicBezTo>
                    <a:pt x="205" y="183"/>
                    <a:pt x="220" y="169"/>
                    <a:pt x="235" y="155"/>
                  </a:cubicBezTo>
                  <a:cubicBezTo>
                    <a:pt x="269" y="122"/>
                    <a:pt x="269" y="67"/>
                    <a:pt x="237" y="34"/>
                  </a:cubicBezTo>
                  <a:cubicBezTo>
                    <a:pt x="205" y="1"/>
                    <a:pt x="151" y="0"/>
                    <a:pt x="117" y="32"/>
                  </a:cubicBezTo>
                  <a:cubicBezTo>
                    <a:pt x="100" y="47"/>
                    <a:pt x="85" y="64"/>
                    <a:pt x="70" y="80"/>
                  </a:cubicBezTo>
                  <a:cubicBezTo>
                    <a:pt x="44" y="110"/>
                    <a:pt x="1" y="155"/>
                    <a:pt x="4" y="199"/>
                  </a:cubicBezTo>
                  <a:cubicBezTo>
                    <a:pt x="9" y="245"/>
                    <a:pt x="36" y="284"/>
                    <a:pt x="85" y="286"/>
                  </a:cubicBezTo>
                  <a:cubicBezTo>
                    <a:pt x="127" y="287"/>
                    <a:pt x="175" y="250"/>
                    <a:pt x="172" y="20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5"/>
            <p:cNvSpPr/>
            <p:nvPr/>
          </p:nvSpPr>
          <p:spPr>
            <a:xfrm>
              <a:off x="2404825" y="401353"/>
              <a:ext cx="90991" cy="88309"/>
            </a:xfrm>
            <a:custGeom>
              <a:avLst/>
              <a:gdLst/>
              <a:ahLst/>
              <a:cxnLst/>
              <a:rect l="l" t="t" r="r" b="b"/>
              <a:pathLst>
                <a:path w="1900" h="1844" extrusionOk="0">
                  <a:moveTo>
                    <a:pt x="78" y="304"/>
                  </a:moveTo>
                  <a:cubicBezTo>
                    <a:pt x="303" y="326"/>
                    <a:pt x="556" y="323"/>
                    <a:pt x="779" y="278"/>
                  </a:cubicBezTo>
                  <a:cubicBezTo>
                    <a:pt x="898" y="255"/>
                    <a:pt x="1082" y="150"/>
                    <a:pt x="1185" y="253"/>
                  </a:cubicBezTo>
                  <a:cubicBezTo>
                    <a:pt x="1350" y="421"/>
                    <a:pt x="1359" y="720"/>
                    <a:pt x="1403" y="937"/>
                  </a:cubicBezTo>
                  <a:cubicBezTo>
                    <a:pt x="1461" y="1214"/>
                    <a:pt x="1623" y="1454"/>
                    <a:pt x="1691" y="1729"/>
                  </a:cubicBezTo>
                  <a:cubicBezTo>
                    <a:pt x="1720" y="1844"/>
                    <a:pt x="1899" y="1800"/>
                    <a:pt x="1870" y="1686"/>
                  </a:cubicBezTo>
                  <a:cubicBezTo>
                    <a:pt x="1794" y="1396"/>
                    <a:pt x="1625" y="1144"/>
                    <a:pt x="1562" y="849"/>
                  </a:cubicBezTo>
                  <a:cubicBezTo>
                    <a:pt x="1511" y="603"/>
                    <a:pt x="1481" y="332"/>
                    <a:pt x="1304" y="139"/>
                  </a:cubicBezTo>
                  <a:cubicBezTo>
                    <a:pt x="1177" y="1"/>
                    <a:pt x="1008" y="51"/>
                    <a:pt x="853" y="97"/>
                  </a:cubicBezTo>
                  <a:cubicBezTo>
                    <a:pt x="605" y="168"/>
                    <a:pt x="338" y="174"/>
                    <a:pt x="82" y="182"/>
                  </a:cubicBezTo>
                  <a:cubicBezTo>
                    <a:pt x="3" y="184"/>
                    <a:pt x="0" y="296"/>
                    <a:pt x="78" y="30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5"/>
            <p:cNvSpPr/>
            <p:nvPr/>
          </p:nvSpPr>
          <p:spPr>
            <a:xfrm>
              <a:off x="2440024" y="426830"/>
              <a:ext cx="21742" cy="19635"/>
            </a:xfrm>
            <a:custGeom>
              <a:avLst/>
              <a:gdLst/>
              <a:ahLst/>
              <a:cxnLst/>
              <a:rect l="l" t="t" r="r" b="b"/>
              <a:pathLst>
                <a:path w="454" h="410" extrusionOk="0">
                  <a:moveTo>
                    <a:pt x="63" y="114"/>
                  </a:moveTo>
                  <a:cubicBezTo>
                    <a:pt x="123" y="133"/>
                    <a:pt x="185" y="147"/>
                    <a:pt x="231" y="192"/>
                  </a:cubicBezTo>
                  <a:cubicBezTo>
                    <a:pt x="284" y="241"/>
                    <a:pt x="253" y="309"/>
                    <a:pt x="283" y="366"/>
                  </a:cubicBezTo>
                  <a:cubicBezTo>
                    <a:pt x="302" y="400"/>
                    <a:pt x="353" y="410"/>
                    <a:pt x="380" y="381"/>
                  </a:cubicBezTo>
                  <a:cubicBezTo>
                    <a:pt x="454" y="304"/>
                    <a:pt x="402" y="178"/>
                    <a:pt x="341" y="108"/>
                  </a:cubicBezTo>
                  <a:cubicBezTo>
                    <a:pt x="281" y="38"/>
                    <a:pt x="172" y="0"/>
                    <a:pt x="81" y="8"/>
                  </a:cubicBezTo>
                  <a:cubicBezTo>
                    <a:pt x="22" y="14"/>
                    <a:pt x="1" y="95"/>
                    <a:pt x="63" y="11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5"/>
            <p:cNvSpPr/>
            <p:nvPr/>
          </p:nvSpPr>
          <p:spPr>
            <a:xfrm>
              <a:off x="2929786" y="-22227"/>
              <a:ext cx="157127" cy="39892"/>
            </a:xfrm>
            <a:custGeom>
              <a:avLst/>
              <a:gdLst/>
              <a:ahLst/>
              <a:cxnLst/>
              <a:rect l="l" t="t" r="r" b="b"/>
              <a:pathLst>
                <a:path w="3281" h="833" extrusionOk="0">
                  <a:moveTo>
                    <a:pt x="90" y="809"/>
                  </a:moveTo>
                  <a:cubicBezTo>
                    <a:pt x="207" y="754"/>
                    <a:pt x="320" y="689"/>
                    <a:pt x="439" y="636"/>
                  </a:cubicBezTo>
                  <a:cubicBezTo>
                    <a:pt x="577" y="575"/>
                    <a:pt x="722" y="528"/>
                    <a:pt x="866" y="485"/>
                  </a:cubicBezTo>
                  <a:cubicBezTo>
                    <a:pt x="1135" y="406"/>
                    <a:pt x="1411" y="358"/>
                    <a:pt x="1684" y="296"/>
                  </a:cubicBezTo>
                  <a:cubicBezTo>
                    <a:pt x="1955" y="234"/>
                    <a:pt x="2261" y="168"/>
                    <a:pt x="2531" y="270"/>
                  </a:cubicBezTo>
                  <a:cubicBezTo>
                    <a:pt x="2773" y="361"/>
                    <a:pt x="2896" y="636"/>
                    <a:pt x="3140" y="720"/>
                  </a:cubicBezTo>
                  <a:cubicBezTo>
                    <a:pt x="3211" y="745"/>
                    <a:pt x="3280" y="643"/>
                    <a:pt x="3219" y="592"/>
                  </a:cubicBezTo>
                  <a:cubicBezTo>
                    <a:pt x="3167" y="548"/>
                    <a:pt x="3106" y="514"/>
                    <a:pt x="3052" y="471"/>
                  </a:cubicBezTo>
                  <a:cubicBezTo>
                    <a:pt x="3004" y="430"/>
                    <a:pt x="2959" y="386"/>
                    <a:pt x="2913" y="343"/>
                  </a:cubicBezTo>
                  <a:cubicBezTo>
                    <a:pt x="2819" y="253"/>
                    <a:pt x="2719" y="168"/>
                    <a:pt x="2598" y="119"/>
                  </a:cubicBezTo>
                  <a:cubicBezTo>
                    <a:pt x="2314" y="1"/>
                    <a:pt x="1983" y="61"/>
                    <a:pt x="1693" y="125"/>
                  </a:cubicBezTo>
                  <a:cubicBezTo>
                    <a:pt x="1404" y="188"/>
                    <a:pt x="1113" y="246"/>
                    <a:pt x="829" y="331"/>
                  </a:cubicBezTo>
                  <a:cubicBezTo>
                    <a:pt x="679" y="376"/>
                    <a:pt x="531" y="431"/>
                    <a:pt x="389" y="497"/>
                  </a:cubicBezTo>
                  <a:cubicBezTo>
                    <a:pt x="258" y="558"/>
                    <a:pt x="131" y="625"/>
                    <a:pt x="35" y="735"/>
                  </a:cubicBezTo>
                  <a:cubicBezTo>
                    <a:pt x="1" y="775"/>
                    <a:pt x="41" y="832"/>
                    <a:pt x="90" y="80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5"/>
            <p:cNvSpPr/>
            <p:nvPr/>
          </p:nvSpPr>
          <p:spPr>
            <a:xfrm>
              <a:off x="3032461" y="-40856"/>
              <a:ext cx="32996" cy="20832"/>
            </a:xfrm>
            <a:custGeom>
              <a:avLst/>
              <a:gdLst/>
              <a:ahLst/>
              <a:cxnLst/>
              <a:rect l="l" t="t" r="r" b="b"/>
              <a:pathLst>
                <a:path w="689" h="435" extrusionOk="0">
                  <a:moveTo>
                    <a:pt x="18" y="88"/>
                  </a:moveTo>
                  <a:cubicBezTo>
                    <a:pt x="122" y="93"/>
                    <a:pt x="235" y="117"/>
                    <a:pt x="325" y="171"/>
                  </a:cubicBezTo>
                  <a:cubicBezTo>
                    <a:pt x="426" y="230"/>
                    <a:pt x="478" y="334"/>
                    <a:pt x="568" y="402"/>
                  </a:cubicBezTo>
                  <a:cubicBezTo>
                    <a:pt x="613" y="434"/>
                    <a:pt x="688" y="383"/>
                    <a:pt x="668" y="330"/>
                  </a:cubicBezTo>
                  <a:cubicBezTo>
                    <a:pt x="623" y="210"/>
                    <a:pt x="486" y="113"/>
                    <a:pt x="374" y="62"/>
                  </a:cubicBezTo>
                  <a:cubicBezTo>
                    <a:pt x="249" y="7"/>
                    <a:pt x="132" y="0"/>
                    <a:pt x="11" y="64"/>
                  </a:cubicBezTo>
                  <a:cubicBezTo>
                    <a:pt x="0" y="69"/>
                    <a:pt x="5" y="87"/>
                    <a:pt x="18" y="8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45"/>
            <p:cNvSpPr/>
            <p:nvPr/>
          </p:nvSpPr>
          <p:spPr>
            <a:xfrm>
              <a:off x="3217553" y="36964"/>
              <a:ext cx="125520" cy="92619"/>
            </a:xfrm>
            <a:custGeom>
              <a:avLst/>
              <a:gdLst/>
              <a:ahLst/>
              <a:cxnLst/>
              <a:rect l="l" t="t" r="r" b="b"/>
              <a:pathLst>
                <a:path w="2621" h="1934" extrusionOk="0">
                  <a:moveTo>
                    <a:pt x="54" y="116"/>
                  </a:moveTo>
                  <a:cubicBezTo>
                    <a:pt x="472" y="406"/>
                    <a:pt x="898" y="684"/>
                    <a:pt x="1309" y="985"/>
                  </a:cubicBezTo>
                  <a:cubicBezTo>
                    <a:pt x="1518" y="1138"/>
                    <a:pt x="1724" y="1294"/>
                    <a:pt x="1927" y="1455"/>
                  </a:cubicBezTo>
                  <a:cubicBezTo>
                    <a:pt x="2023" y="1531"/>
                    <a:pt x="2120" y="1610"/>
                    <a:pt x="2215" y="1688"/>
                  </a:cubicBezTo>
                  <a:cubicBezTo>
                    <a:pt x="2305" y="1764"/>
                    <a:pt x="2395" y="1864"/>
                    <a:pt x="2505" y="1909"/>
                  </a:cubicBezTo>
                  <a:cubicBezTo>
                    <a:pt x="2564" y="1933"/>
                    <a:pt x="2621" y="1856"/>
                    <a:pt x="2589" y="1803"/>
                  </a:cubicBezTo>
                  <a:cubicBezTo>
                    <a:pt x="2532" y="1710"/>
                    <a:pt x="2425" y="1644"/>
                    <a:pt x="2340" y="1576"/>
                  </a:cubicBezTo>
                  <a:cubicBezTo>
                    <a:pt x="2238" y="1495"/>
                    <a:pt x="2136" y="1415"/>
                    <a:pt x="2033" y="1334"/>
                  </a:cubicBezTo>
                  <a:cubicBezTo>
                    <a:pt x="1829" y="1176"/>
                    <a:pt x="1621" y="1023"/>
                    <a:pt x="1411" y="873"/>
                  </a:cubicBezTo>
                  <a:cubicBezTo>
                    <a:pt x="991" y="572"/>
                    <a:pt x="562" y="276"/>
                    <a:pt x="106" y="31"/>
                  </a:cubicBezTo>
                  <a:cubicBezTo>
                    <a:pt x="48" y="0"/>
                    <a:pt x="0" y="80"/>
                    <a:pt x="54" y="11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45"/>
            <p:cNvSpPr/>
            <p:nvPr/>
          </p:nvSpPr>
          <p:spPr>
            <a:xfrm>
              <a:off x="3350780" y="136334"/>
              <a:ext cx="14032" cy="19156"/>
            </a:xfrm>
            <a:custGeom>
              <a:avLst/>
              <a:gdLst/>
              <a:ahLst/>
              <a:cxnLst/>
              <a:rect l="l" t="t" r="r" b="b"/>
              <a:pathLst>
                <a:path w="293" h="400" extrusionOk="0">
                  <a:moveTo>
                    <a:pt x="5" y="71"/>
                  </a:moveTo>
                  <a:cubicBezTo>
                    <a:pt x="0" y="178"/>
                    <a:pt x="21" y="313"/>
                    <a:pt x="132" y="364"/>
                  </a:cubicBezTo>
                  <a:cubicBezTo>
                    <a:pt x="211" y="400"/>
                    <a:pt x="293" y="313"/>
                    <a:pt x="230" y="243"/>
                  </a:cubicBezTo>
                  <a:cubicBezTo>
                    <a:pt x="184" y="192"/>
                    <a:pt x="118" y="151"/>
                    <a:pt x="111" y="74"/>
                  </a:cubicBezTo>
                  <a:cubicBezTo>
                    <a:pt x="106" y="8"/>
                    <a:pt x="9" y="1"/>
                    <a:pt x="5" y="7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5"/>
            <p:cNvSpPr/>
            <p:nvPr/>
          </p:nvSpPr>
          <p:spPr>
            <a:xfrm>
              <a:off x="3241114" y="26620"/>
              <a:ext cx="31799" cy="23753"/>
            </a:xfrm>
            <a:custGeom>
              <a:avLst/>
              <a:gdLst/>
              <a:ahLst/>
              <a:cxnLst/>
              <a:rect l="l" t="t" r="r" b="b"/>
              <a:pathLst>
                <a:path w="664" h="496" extrusionOk="0">
                  <a:moveTo>
                    <a:pt x="14" y="91"/>
                  </a:moveTo>
                  <a:cubicBezTo>
                    <a:pt x="38" y="171"/>
                    <a:pt x="107" y="236"/>
                    <a:pt x="175" y="284"/>
                  </a:cubicBezTo>
                  <a:cubicBezTo>
                    <a:pt x="265" y="346"/>
                    <a:pt x="360" y="403"/>
                    <a:pt x="460" y="449"/>
                  </a:cubicBezTo>
                  <a:cubicBezTo>
                    <a:pt x="566" y="496"/>
                    <a:pt x="664" y="344"/>
                    <a:pt x="555" y="291"/>
                  </a:cubicBezTo>
                  <a:cubicBezTo>
                    <a:pt x="476" y="253"/>
                    <a:pt x="393" y="220"/>
                    <a:pt x="314" y="180"/>
                  </a:cubicBezTo>
                  <a:cubicBezTo>
                    <a:pt x="242" y="143"/>
                    <a:pt x="156" y="105"/>
                    <a:pt x="104" y="42"/>
                  </a:cubicBezTo>
                  <a:cubicBezTo>
                    <a:pt x="70" y="1"/>
                    <a:pt x="0" y="42"/>
                    <a:pt x="14" y="9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45"/>
            <p:cNvSpPr/>
            <p:nvPr/>
          </p:nvSpPr>
          <p:spPr>
            <a:xfrm>
              <a:off x="3329039" y="244899"/>
              <a:ext cx="60772" cy="92092"/>
            </a:xfrm>
            <a:custGeom>
              <a:avLst/>
              <a:gdLst/>
              <a:ahLst/>
              <a:cxnLst/>
              <a:rect l="l" t="t" r="r" b="b"/>
              <a:pathLst>
                <a:path w="1269" h="1923" extrusionOk="0">
                  <a:moveTo>
                    <a:pt x="9" y="67"/>
                  </a:moveTo>
                  <a:cubicBezTo>
                    <a:pt x="24" y="151"/>
                    <a:pt x="26" y="236"/>
                    <a:pt x="39" y="320"/>
                  </a:cubicBezTo>
                  <a:cubicBezTo>
                    <a:pt x="56" y="425"/>
                    <a:pt x="81" y="529"/>
                    <a:pt x="113" y="632"/>
                  </a:cubicBezTo>
                  <a:cubicBezTo>
                    <a:pt x="163" y="800"/>
                    <a:pt x="241" y="1022"/>
                    <a:pt x="419" y="1094"/>
                  </a:cubicBezTo>
                  <a:cubicBezTo>
                    <a:pt x="507" y="1129"/>
                    <a:pt x="602" y="1128"/>
                    <a:pt x="695" y="1130"/>
                  </a:cubicBezTo>
                  <a:cubicBezTo>
                    <a:pt x="797" y="1132"/>
                    <a:pt x="858" y="1156"/>
                    <a:pt x="928" y="1229"/>
                  </a:cubicBezTo>
                  <a:cubicBezTo>
                    <a:pt x="991" y="1293"/>
                    <a:pt x="1002" y="1417"/>
                    <a:pt x="1017" y="1500"/>
                  </a:cubicBezTo>
                  <a:cubicBezTo>
                    <a:pt x="1035" y="1600"/>
                    <a:pt x="1038" y="1708"/>
                    <a:pt x="1070" y="1806"/>
                  </a:cubicBezTo>
                  <a:cubicBezTo>
                    <a:pt x="1107" y="1922"/>
                    <a:pt x="1269" y="1881"/>
                    <a:pt x="1252" y="1762"/>
                  </a:cubicBezTo>
                  <a:cubicBezTo>
                    <a:pt x="1225" y="1569"/>
                    <a:pt x="1206" y="1350"/>
                    <a:pt x="1115" y="1174"/>
                  </a:cubicBezTo>
                  <a:cubicBezTo>
                    <a:pt x="1017" y="984"/>
                    <a:pt x="822" y="950"/>
                    <a:pt x="629" y="949"/>
                  </a:cubicBezTo>
                  <a:cubicBezTo>
                    <a:pt x="539" y="948"/>
                    <a:pt x="456" y="941"/>
                    <a:pt x="391" y="873"/>
                  </a:cubicBezTo>
                  <a:cubicBezTo>
                    <a:pt x="327" y="804"/>
                    <a:pt x="290" y="705"/>
                    <a:pt x="259" y="618"/>
                  </a:cubicBezTo>
                  <a:cubicBezTo>
                    <a:pt x="223" y="516"/>
                    <a:pt x="198" y="413"/>
                    <a:pt x="169" y="310"/>
                  </a:cubicBezTo>
                  <a:cubicBezTo>
                    <a:pt x="143" y="221"/>
                    <a:pt x="111" y="137"/>
                    <a:pt x="84" y="48"/>
                  </a:cubicBezTo>
                  <a:cubicBezTo>
                    <a:pt x="70" y="0"/>
                    <a:pt x="0" y="18"/>
                    <a:pt x="9" y="6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5"/>
            <p:cNvSpPr/>
            <p:nvPr/>
          </p:nvSpPr>
          <p:spPr>
            <a:xfrm>
              <a:off x="3377359" y="278709"/>
              <a:ext cx="15516" cy="21215"/>
            </a:xfrm>
            <a:custGeom>
              <a:avLst/>
              <a:gdLst/>
              <a:ahLst/>
              <a:cxnLst/>
              <a:rect l="l" t="t" r="r" b="b"/>
              <a:pathLst>
                <a:path w="324" h="443" extrusionOk="0">
                  <a:moveTo>
                    <a:pt x="15" y="64"/>
                  </a:moveTo>
                  <a:cubicBezTo>
                    <a:pt x="39" y="113"/>
                    <a:pt x="64" y="161"/>
                    <a:pt x="90" y="209"/>
                  </a:cubicBezTo>
                  <a:cubicBezTo>
                    <a:pt x="122" y="268"/>
                    <a:pt x="136" y="340"/>
                    <a:pt x="181" y="388"/>
                  </a:cubicBezTo>
                  <a:cubicBezTo>
                    <a:pt x="230" y="443"/>
                    <a:pt x="304" y="399"/>
                    <a:pt x="313" y="338"/>
                  </a:cubicBezTo>
                  <a:cubicBezTo>
                    <a:pt x="324" y="265"/>
                    <a:pt x="274" y="188"/>
                    <a:pt x="231" y="132"/>
                  </a:cubicBezTo>
                  <a:cubicBezTo>
                    <a:pt x="187" y="73"/>
                    <a:pt x="128" y="33"/>
                    <a:pt x="57" y="10"/>
                  </a:cubicBezTo>
                  <a:cubicBezTo>
                    <a:pt x="26" y="1"/>
                    <a:pt x="1" y="36"/>
                    <a:pt x="15" y="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5"/>
            <p:cNvSpPr/>
            <p:nvPr/>
          </p:nvSpPr>
          <p:spPr>
            <a:xfrm>
              <a:off x="2652939" y="425250"/>
              <a:ext cx="577937" cy="142185"/>
            </a:xfrm>
            <a:custGeom>
              <a:avLst/>
              <a:gdLst/>
              <a:ahLst/>
              <a:cxnLst/>
              <a:rect l="l" t="t" r="r" b="b"/>
              <a:pathLst>
                <a:path w="12068" h="2969" extrusionOk="0">
                  <a:moveTo>
                    <a:pt x="104" y="2965"/>
                  </a:moveTo>
                  <a:cubicBezTo>
                    <a:pt x="575" y="2950"/>
                    <a:pt x="1032" y="2812"/>
                    <a:pt x="1476" y="2663"/>
                  </a:cubicBezTo>
                  <a:cubicBezTo>
                    <a:pt x="1709" y="2585"/>
                    <a:pt x="1941" y="2504"/>
                    <a:pt x="2180" y="2442"/>
                  </a:cubicBezTo>
                  <a:cubicBezTo>
                    <a:pt x="2415" y="2382"/>
                    <a:pt x="2652" y="2333"/>
                    <a:pt x="2891" y="2291"/>
                  </a:cubicBezTo>
                  <a:cubicBezTo>
                    <a:pt x="3387" y="2203"/>
                    <a:pt x="3888" y="2137"/>
                    <a:pt x="4384" y="2043"/>
                  </a:cubicBezTo>
                  <a:cubicBezTo>
                    <a:pt x="4884" y="1947"/>
                    <a:pt x="5382" y="1838"/>
                    <a:pt x="5877" y="1719"/>
                  </a:cubicBezTo>
                  <a:cubicBezTo>
                    <a:pt x="6873" y="1482"/>
                    <a:pt x="7856" y="1194"/>
                    <a:pt x="8851" y="951"/>
                  </a:cubicBezTo>
                  <a:cubicBezTo>
                    <a:pt x="9849" y="708"/>
                    <a:pt x="10852" y="487"/>
                    <a:pt x="11852" y="248"/>
                  </a:cubicBezTo>
                  <a:cubicBezTo>
                    <a:pt x="11881" y="240"/>
                    <a:pt x="11911" y="233"/>
                    <a:pt x="11941" y="226"/>
                  </a:cubicBezTo>
                  <a:cubicBezTo>
                    <a:pt x="12067" y="196"/>
                    <a:pt x="12020" y="0"/>
                    <a:pt x="11894" y="31"/>
                  </a:cubicBezTo>
                  <a:cubicBezTo>
                    <a:pt x="10895" y="272"/>
                    <a:pt x="9892" y="493"/>
                    <a:pt x="8893" y="735"/>
                  </a:cubicBezTo>
                  <a:cubicBezTo>
                    <a:pt x="7898" y="976"/>
                    <a:pt x="6914" y="1263"/>
                    <a:pt x="5919" y="1504"/>
                  </a:cubicBezTo>
                  <a:cubicBezTo>
                    <a:pt x="5424" y="1623"/>
                    <a:pt x="4927" y="1733"/>
                    <a:pt x="4426" y="1830"/>
                  </a:cubicBezTo>
                  <a:cubicBezTo>
                    <a:pt x="3930" y="1927"/>
                    <a:pt x="3430" y="1997"/>
                    <a:pt x="2933" y="2082"/>
                  </a:cubicBezTo>
                  <a:cubicBezTo>
                    <a:pt x="2692" y="2122"/>
                    <a:pt x="2453" y="2169"/>
                    <a:pt x="2217" y="2228"/>
                  </a:cubicBezTo>
                  <a:cubicBezTo>
                    <a:pt x="1976" y="2287"/>
                    <a:pt x="1744" y="2369"/>
                    <a:pt x="1511" y="2451"/>
                  </a:cubicBezTo>
                  <a:cubicBezTo>
                    <a:pt x="1066" y="2607"/>
                    <a:pt x="610" y="2772"/>
                    <a:pt x="136" y="2805"/>
                  </a:cubicBezTo>
                  <a:cubicBezTo>
                    <a:pt x="126" y="2806"/>
                    <a:pt x="118" y="2807"/>
                    <a:pt x="109" y="2807"/>
                  </a:cubicBezTo>
                  <a:cubicBezTo>
                    <a:pt x="8" y="2813"/>
                    <a:pt x="1" y="2968"/>
                    <a:pt x="104" y="296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45"/>
            <p:cNvSpPr/>
            <p:nvPr/>
          </p:nvSpPr>
          <p:spPr>
            <a:xfrm>
              <a:off x="2899808" y="517484"/>
              <a:ext cx="66088" cy="23658"/>
            </a:xfrm>
            <a:custGeom>
              <a:avLst/>
              <a:gdLst/>
              <a:ahLst/>
              <a:cxnLst/>
              <a:rect l="l" t="t" r="r" b="b"/>
              <a:pathLst>
                <a:path w="1380" h="494" extrusionOk="0">
                  <a:moveTo>
                    <a:pt x="99" y="474"/>
                  </a:moveTo>
                  <a:cubicBezTo>
                    <a:pt x="316" y="413"/>
                    <a:pt x="538" y="369"/>
                    <a:pt x="759" y="323"/>
                  </a:cubicBezTo>
                  <a:cubicBezTo>
                    <a:pt x="869" y="299"/>
                    <a:pt x="980" y="276"/>
                    <a:pt x="1091" y="254"/>
                  </a:cubicBezTo>
                  <a:cubicBezTo>
                    <a:pt x="1186" y="234"/>
                    <a:pt x="1335" y="248"/>
                    <a:pt x="1372" y="138"/>
                  </a:cubicBezTo>
                  <a:cubicBezTo>
                    <a:pt x="1379" y="118"/>
                    <a:pt x="1373" y="92"/>
                    <a:pt x="1357" y="77"/>
                  </a:cubicBezTo>
                  <a:cubicBezTo>
                    <a:pt x="1279" y="0"/>
                    <a:pt x="1173" y="69"/>
                    <a:pt x="1083" y="91"/>
                  </a:cubicBezTo>
                  <a:cubicBezTo>
                    <a:pt x="973" y="118"/>
                    <a:pt x="864" y="144"/>
                    <a:pt x="754" y="170"/>
                  </a:cubicBezTo>
                  <a:cubicBezTo>
                    <a:pt x="524" y="226"/>
                    <a:pt x="297" y="289"/>
                    <a:pt x="71" y="360"/>
                  </a:cubicBezTo>
                  <a:cubicBezTo>
                    <a:pt x="0" y="383"/>
                    <a:pt x="26" y="494"/>
                    <a:pt x="99" y="47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45"/>
            <p:cNvSpPr/>
            <p:nvPr/>
          </p:nvSpPr>
          <p:spPr>
            <a:xfrm>
              <a:off x="3260366" y="415624"/>
              <a:ext cx="20593" cy="11446"/>
            </a:xfrm>
            <a:custGeom>
              <a:avLst/>
              <a:gdLst/>
              <a:ahLst/>
              <a:cxnLst/>
              <a:rect l="l" t="t" r="r" b="b"/>
              <a:pathLst>
                <a:path w="430" h="239" extrusionOk="0">
                  <a:moveTo>
                    <a:pt x="145" y="221"/>
                  </a:moveTo>
                  <a:cubicBezTo>
                    <a:pt x="233" y="206"/>
                    <a:pt x="314" y="196"/>
                    <a:pt x="387" y="141"/>
                  </a:cubicBezTo>
                  <a:cubicBezTo>
                    <a:pt x="429" y="109"/>
                    <a:pt x="409" y="26"/>
                    <a:pt x="357" y="16"/>
                  </a:cubicBezTo>
                  <a:cubicBezTo>
                    <a:pt x="268" y="0"/>
                    <a:pt x="190" y="29"/>
                    <a:pt x="105" y="55"/>
                  </a:cubicBezTo>
                  <a:cubicBezTo>
                    <a:pt x="1" y="89"/>
                    <a:pt x="37" y="239"/>
                    <a:pt x="145" y="22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5"/>
            <p:cNvSpPr/>
            <p:nvPr/>
          </p:nvSpPr>
          <p:spPr>
            <a:xfrm>
              <a:off x="2512288" y="585966"/>
              <a:ext cx="50093" cy="21407"/>
            </a:xfrm>
            <a:custGeom>
              <a:avLst/>
              <a:gdLst/>
              <a:ahLst/>
              <a:cxnLst/>
              <a:rect l="l" t="t" r="r" b="b"/>
              <a:pathLst>
                <a:path w="1046" h="447" extrusionOk="0">
                  <a:moveTo>
                    <a:pt x="63" y="429"/>
                  </a:moveTo>
                  <a:cubicBezTo>
                    <a:pt x="122" y="447"/>
                    <a:pt x="198" y="413"/>
                    <a:pt x="254" y="395"/>
                  </a:cubicBezTo>
                  <a:cubicBezTo>
                    <a:pt x="341" y="368"/>
                    <a:pt x="429" y="342"/>
                    <a:pt x="516" y="317"/>
                  </a:cubicBezTo>
                  <a:cubicBezTo>
                    <a:pt x="604" y="290"/>
                    <a:pt x="690" y="263"/>
                    <a:pt x="777" y="236"/>
                  </a:cubicBezTo>
                  <a:cubicBezTo>
                    <a:pt x="859" y="211"/>
                    <a:pt x="956" y="193"/>
                    <a:pt x="1015" y="127"/>
                  </a:cubicBezTo>
                  <a:cubicBezTo>
                    <a:pt x="1045" y="94"/>
                    <a:pt x="1040" y="28"/>
                    <a:pt x="989" y="17"/>
                  </a:cubicBezTo>
                  <a:cubicBezTo>
                    <a:pt x="907" y="1"/>
                    <a:pt x="833" y="29"/>
                    <a:pt x="756" y="54"/>
                  </a:cubicBezTo>
                  <a:cubicBezTo>
                    <a:pt x="662" y="84"/>
                    <a:pt x="568" y="112"/>
                    <a:pt x="474" y="142"/>
                  </a:cubicBezTo>
                  <a:cubicBezTo>
                    <a:pt x="387" y="171"/>
                    <a:pt x="300" y="200"/>
                    <a:pt x="213" y="229"/>
                  </a:cubicBezTo>
                  <a:cubicBezTo>
                    <a:pt x="151" y="249"/>
                    <a:pt x="62" y="270"/>
                    <a:pt x="25" y="328"/>
                  </a:cubicBezTo>
                  <a:cubicBezTo>
                    <a:pt x="0" y="365"/>
                    <a:pt x="22" y="416"/>
                    <a:pt x="63" y="42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5"/>
            <p:cNvSpPr/>
            <p:nvPr/>
          </p:nvSpPr>
          <p:spPr>
            <a:xfrm>
              <a:off x="2517987" y="609479"/>
              <a:ext cx="24328" cy="10871"/>
            </a:xfrm>
            <a:custGeom>
              <a:avLst/>
              <a:gdLst/>
              <a:ahLst/>
              <a:cxnLst/>
              <a:rect l="l" t="t" r="r" b="b"/>
              <a:pathLst>
                <a:path w="508" h="227" extrusionOk="0">
                  <a:moveTo>
                    <a:pt x="90" y="223"/>
                  </a:moveTo>
                  <a:cubicBezTo>
                    <a:pt x="162" y="219"/>
                    <a:pt x="235" y="203"/>
                    <a:pt x="306" y="188"/>
                  </a:cubicBezTo>
                  <a:cubicBezTo>
                    <a:pt x="375" y="174"/>
                    <a:pt x="451" y="150"/>
                    <a:pt x="494" y="91"/>
                  </a:cubicBezTo>
                  <a:cubicBezTo>
                    <a:pt x="507" y="73"/>
                    <a:pt x="499" y="40"/>
                    <a:pt x="479" y="30"/>
                  </a:cubicBezTo>
                  <a:cubicBezTo>
                    <a:pt x="420" y="0"/>
                    <a:pt x="355" y="9"/>
                    <a:pt x="293" y="23"/>
                  </a:cubicBezTo>
                  <a:cubicBezTo>
                    <a:pt x="214" y="40"/>
                    <a:pt x="133" y="65"/>
                    <a:pt x="59" y="97"/>
                  </a:cubicBezTo>
                  <a:cubicBezTo>
                    <a:pt x="0" y="123"/>
                    <a:pt x="25" y="226"/>
                    <a:pt x="90" y="22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6" name="Google Shape;906;p45"/>
          <p:cNvSpPr/>
          <p:nvPr/>
        </p:nvSpPr>
        <p:spPr>
          <a:xfrm>
            <a:off x="8251763" y="414725"/>
            <a:ext cx="358014" cy="357900"/>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5_2_1_2">
    <p:spTree>
      <p:nvGrpSpPr>
        <p:cNvPr id="1" name="Shape 907"/>
        <p:cNvGrpSpPr/>
        <p:nvPr/>
      </p:nvGrpSpPr>
      <p:grpSpPr>
        <a:xfrm>
          <a:off x="0" y="0"/>
          <a:ext cx="0" cy="0"/>
          <a:chOff x="0" y="0"/>
          <a:chExt cx="0" cy="0"/>
        </a:xfrm>
      </p:grpSpPr>
      <p:sp>
        <p:nvSpPr>
          <p:cNvPr id="908" name="Google Shape;908;p46"/>
          <p:cNvSpPr/>
          <p:nvPr/>
        </p:nvSpPr>
        <p:spPr>
          <a:xfrm rot="-5400000" flipH="1">
            <a:off x="8329668" y="75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46"/>
          <p:cNvSpPr/>
          <p:nvPr/>
        </p:nvSpPr>
        <p:spPr>
          <a:xfrm flipH="1">
            <a:off x="-12" y="4340349"/>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46"/>
          <p:cNvSpPr txBox="1">
            <a:spLocks noGrp="1"/>
          </p:cNvSpPr>
          <p:nvPr>
            <p:ph type="subTitle" idx="1"/>
          </p:nvPr>
        </p:nvSpPr>
        <p:spPr>
          <a:xfrm>
            <a:off x="713225" y="1761650"/>
            <a:ext cx="3858900" cy="231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Char char="●"/>
              <a:defRPr sz="1300"/>
            </a:lvl1pPr>
            <a:lvl2pPr lvl="1" algn="l">
              <a:lnSpc>
                <a:spcPct val="115000"/>
              </a:lnSpc>
              <a:spcBef>
                <a:spcPts val="160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a:endParaRPr/>
          </a:p>
        </p:txBody>
      </p:sp>
      <p:sp>
        <p:nvSpPr>
          <p:cNvPr id="911" name="Google Shape;911;p46"/>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5_1_2">
    <p:bg>
      <p:bgPr>
        <a:solidFill>
          <a:schemeClr val="dk2"/>
        </a:solidFill>
        <a:effectLst/>
      </p:bgPr>
    </p:bg>
    <p:spTree>
      <p:nvGrpSpPr>
        <p:cNvPr id="1" name="Shape 912"/>
        <p:cNvGrpSpPr/>
        <p:nvPr/>
      </p:nvGrpSpPr>
      <p:grpSpPr>
        <a:xfrm>
          <a:off x="0" y="0"/>
          <a:ext cx="0" cy="0"/>
          <a:chOff x="0" y="0"/>
          <a:chExt cx="0" cy="0"/>
        </a:xfrm>
      </p:grpSpPr>
      <p:sp>
        <p:nvSpPr>
          <p:cNvPr id="913" name="Google Shape;913;p47"/>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914" name="Google Shape;914;p47"/>
          <p:cNvSpPr/>
          <p:nvPr/>
        </p:nvSpPr>
        <p:spPr>
          <a:xfrm flipH="1">
            <a:off x="8166327" y="4148925"/>
            <a:ext cx="1764725" cy="1764147"/>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7"/>
          <p:cNvSpPr/>
          <p:nvPr/>
        </p:nvSpPr>
        <p:spPr>
          <a:xfrm flipH="1">
            <a:off x="491074" y="360550"/>
            <a:ext cx="358014" cy="357900"/>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7"/>
          <p:cNvSpPr/>
          <p:nvPr/>
        </p:nvSpPr>
        <p:spPr>
          <a:xfrm>
            <a:off x="396425" y="4508862"/>
            <a:ext cx="123167" cy="316600"/>
          </a:xfrm>
          <a:custGeom>
            <a:avLst/>
            <a:gdLst/>
            <a:ahLst/>
            <a:cxnLst/>
            <a:rect l="l" t="t" r="r" b="b"/>
            <a:pathLst>
              <a:path w="703" h="1807" extrusionOk="0">
                <a:moveTo>
                  <a:pt x="173" y="0"/>
                </a:moveTo>
                <a:cubicBezTo>
                  <a:pt x="153" y="0"/>
                  <a:pt x="131" y="3"/>
                  <a:pt x="108" y="8"/>
                </a:cubicBezTo>
                <a:lnTo>
                  <a:pt x="109" y="9"/>
                </a:lnTo>
                <a:cubicBezTo>
                  <a:pt x="79" y="16"/>
                  <a:pt x="55" y="34"/>
                  <a:pt x="38" y="64"/>
                </a:cubicBezTo>
                <a:cubicBezTo>
                  <a:pt x="7" y="119"/>
                  <a:pt x="0" y="184"/>
                  <a:pt x="17" y="256"/>
                </a:cubicBezTo>
                <a:cubicBezTo>
                  <a:pt x="26" y="296"/>
                  <a:pt x="43" y="315"/>
                  <a:pt x="70" y="315"/>
                </a:cubicBezTo>
                <a:cubicBezTo>
                  <a:pt x="75" y="315"/>
                  <a:pt x="80" y="315"/>
                  <a:pt x="85" y="314"/>
                </a:cubicBezTo>
                <a:cubicBezTo>
                  <a:pt x="120" y="306"/>
                  <a:pt x="135" y="274"/>
                  <a:pt x="131" y="217"/>
                </a:cubicBezTo>
                <a:cubicBezTo>
                  <a:pt x="127" y="156"/>
                  <a:pt x="134" y="116"/>
                  <a:pt x="156" y="98"/>
                </a:cubicBezTo>
                <a:cubicBezTo>
                  <a:pt x="160" y="97"/>
                  <a:pt x="164" y="97"/>
                  <a:pt x="168" y="97"/>
                </a:cubicBezTo>
                <a:cubicBezTo>
                  <a:pt x="233" y="97"/>
                  <a:pt x="286" y="185"/>
                  <a:pt x="326" y="358"/>
                </a:cubicBezTo>
                <a:cubicBezTo>
                  <a:pt x="368" y="542"/>
                  <a:pt x="386" y="718"/>
                  <a:pt x="382" y="886"/>
                </a:cubicBezTo>
                <a:cubicBezTo>
                  <a:pt x="376" y="1052"/>
                  <a:pt x="354" y="1241"/>
                  <a:pt x="313" y="1450"/>
                </a:cubicBezTo>
                <a:cubicBezTo>
                  <a:pt x="309" y="1471"/>
                  <a:pt x="304" y="1514"/>
                  <a:pt x="297" y="1580"/>
                </a:cubicBezTo>
                <a:cubicBezTo>
                  <a:pt x="290" y="1646"/>
                  <a:pt x="275" y="1701"/>
                  <a:pt x="253" y="1745"/>
                </a:cubicBezTo>
                <a:lnTo>
                  <a:pt x="255" y="1754"/>
                </a:lnTo>
                <a:cubicBezTo>
                  <a:pt x="260" y="1774"/>
                  <a:pt x="272" y="1789"/>
                  <a:pt x="291" y="1798"/>
                </a:cubicBezTo>
                <a:cubicBezTo>
                  <a:pt x="303" y="1804"/>
                  <a:pt x="316" y="1806"/>
                  <a:pt x="329" y="1806"/>
                </a:cubicBezTo>
                <a:cubicBezTo>
                  <a:pt x="337" y="1806"/>
                  <a:pt x="344" y="1806"/>
                  <a:pt x="351" y="1804"/>
                </a:cubicBezTo>
                <a:lnTo>
                  <a:pt x="680" y="1707"/>
                </a:lnTo>
                <a:cubicBezTo>
                  <a:pt x="696" y="1685"/>
                  <a:pt x="702" y="1666"/>
                  <a:pt x="698" y="1648"/>
                </a:cubicBezTo>
                <a:cubicBezTo>
                  <a:pt x="693" y="1630"/>
                  <a:pt x="673" y="1614"/>
                  <a:pt x="637" y="1598"/>
                </a:cubicBezTo>
                <a:cubicBezTo>
                  <a:pt x="554" y="1617"/>
                  <a:pt x="469" y="1644"/>
                  <a:pt x="383" y="1680"/>
                </a:cubicBezTo>
                <a:cubicBezTo>
                  <a:pt x="389" y="1613"/>
                  <a:pt x="402" y="1515"/>
                  <a:pt x="421" y="1387"/>
                </a:cubicBezTo>
                <a:cubicBezTo>
                  <a:pt x="440" y="1258"/>
                  <a:pt x="455" y="1149"/>
                  <a:pt x="466" y="1058"/>
                </a:cubicBezTo>
                <a:cubicBezTo>
                  <a:pt x="478" y="968"/>
                  <a:pt x="482" y="859"/>
                  <a:pt x="480" y="732"/>
                </a:cubicBezTo>
                <a:cubicBezTo>
                  <a:pt x="479" y="605"/>
                  <a:pt x="469" y="504"/>
                  <a:pt x="452" y="429"/>
                </a:cubicBezTo>
                <a:cubicBezTo>
                  <a:pt x="435" y="354"/>
                  <a:pt x="421" y="296"/>
                  <a:pt x="410" y="257"/>
                </a:cubicBezTo>
                <a:cubicBezTo>
                  <a:pt x="403" y="231"/>
                  <a:pt x="396" y="210"/>
                  <a:pt x="389" y="194"/>
                </a:cubicBezTo>
                <a:cubicBezTo>
                  <a:pt x="382" y="177"/>
                  <a:pt x="373" y="156"/>
                  <a:pt x="360" y="129"/>
                </a:cubicBezTo>
                <a:cubicBezTo>
                  <a:pt x="347" y="102"/>
                  <a:pt x="323" y="73"/>
                  <a:pt x="290" y="43"/>
                </a:cubicBezTo>
                <a:cubicBezTo>
                  <a:pt x="258" y="14"/>
                  <a:pt x="219" y="0"/>
                  <a:pt x="1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47"/>
          <p:cNvSpPr/>
          <p:nvPr/>
        </p:nvSpPr>
        <p:spPr>
          <a:xfrm>
            <a:off x="513636" y="4520952"/>
            <a:ext cx="130351" cy="272973"/>
          </a:xfrm>
          <a:custGeom>
            <a:avLst/>
            <a:gdLst/>
            <a:ahLst/>
            <a:cxnLst/>
            <a:rect l="l" t="t" r="r" b="b"/>
            <a:pathLst>
              <a:path w="744" h="1558" extrusionOk="0">
                <a:moveTo>
                  <a:pt x="338" y="0"/>
                </a:moveTo>
                <a:cubicBezTo>
                  <a:pt x="300" y="20"/>
                  <a:pt x="278" y="44"/>
                  <a:pt x="270" y="70"/>
                </a:cubicBezTo>
                <a:cubicBezTo>
                  <a:pt x="263" y="95"/>
                  <a:pt x="264" y="129"/>
                  <a:pt x="272" y="168"/>
                </a:cubicBezTo>
                <a:lnTo>
                  <a:pt x="290" y="241"/>
                </a:lnTo>
                <a:cubicBezTo>
                  <a:pt x="298" y="275"/>
                  <a:pt x="304" y="315"/>
                  <a:pt x="308" y="362"/>
                </a:cubicBezTo>
                <a:cubicBezTo>
                  <a:pt x="311" y="385"/>
                  <a:pt x="312" y="404"/>
                  <a:pt x="313" y="418"/>
                </a:cubicBezTo>
                <a:cubicBezTo>
                  <a:pt x="314" y="432"/>
                  <a:pt x="315" y="453"/>
                  <a:pt x="317" y="482"/>
                </a:cubicBezTo>
                <a:cubicBezTo>
                  <a:pt x="318" y="511"/>
                  <a:pt x="319" y="530"/>
                  <a:pt x="319" y="540"/>
                </a:cubicBezTo>
                <a:cubicBezTo>
                  <a:pt x="315" y="530"/>
                  <a:pt x="300" y="494"/>
                  <a:pt x="275" y="431"/>
                </a:cubicBezTo>
                <a:cubicBezTo>
                  <a:pt x="250" y="368"/>
                  <a:pt x="216" y="296"/>
                  <a:pt x="176" y="217"/>
                </a:cubicBezTo>
                <a:cubicBezTo>
                  <a:pt x="133" y="132"/>
                  <a:pt x="97" y="89"/>
                  <a:pt x="68" y="89"/>
                </a:cubicBezTo>
                <a:cubicBezTo>
                  <a:pt x="66" y="89"/>
                  <a:pt x="64" y="90"/>
                  <a:pt x="62" y="90"/>
                </a:cubicBezTo>
                <a:cubicBezTo>
                  <a:pt x="18" y="100"/>
                  <a:pt x="1" y="122"/>
                  <a:pt x="9" y="157"/>
                </a:cubicBezTo>
                <a:cubicBezTo>
                  <a:pt x="13" y="177"/>
                  <a:pt x="23" y="191"/>
                  <a:pt x="40" y="202"/>
                </a:cubicBezTo>
                <a:lnTo>
                  <a:pt x="45" y="226"/>
                </a:lnTo>
                <a:cubicBezTo>
                  <a:pt x="68" y="247"/>
                  <a:pt x="118" y="339"/>
                  <a:pt x="193" y="502"/>
                </a:cubicBezTo>
                <a:cubicBezTo>
                  <a:pt x="269" y="665"/>
                  <a:pt x="312" y="773"/>
                  <a:pt x="325" y="827"/>
                </a:cubicBezTo>
                <a:cubicBezTo>
                  <a:pt x="337" y="880"/>
                  <a:pt x="342" y="950"/>
                  <a:pt x="339" y="1036"/>
                </a:cubicBezTo>
                <a:cubicBezTo>
                  <a:pt x="338" y="1121"/>
                  <a:pt x="335" y="1207"/>
                  <a:pt x="333" y="1292"/>
                </a:cubicBezTo>
                <a:cubicBezTo>
                  <a:pt x="331" y="1379"/>
                  <a:pt x="337" y="1454"/>
                  <a:pt x="352" y="1519"/>
                </a:cubicBezTo>
                <a:cubicBezTo>
                  <a:pt x="355" y="1535"/>
                  <a:pt x="365" y="1547"/>
                  <a:pt x="381" y="1553"/>
                </a:cubicBezTo>
                <a:cubicBezTo>
                  <a:pt x="391" y="1556"/>
                  <a:pt x="401" y="1558"/>
                  <a:pt x="410" y="1558"/>
                </a:cubicBezTo>
                <a:cubicBezTo>
                  <a:pt x="417" y="1558"/>
                  <a:pt x="423" y="1557"/>
                  <a:pt x="429" y="1555"/>
                </a:cubicBezTo>
                <a:cubicBezTo>
                  <a:pt x="468" y="1547"/>
                  <a:pt x="480" y="1515"/>
                  <a:pt x="468" y="1459"/>
                </a:cubicBezTo>
                <a:cubicBezTo>
                  <a:pt x="464" y="1447"/>
                  <a:pt x="463" y="1438"/>
                  <a:pt x="461" y="1433"/>
                </a:cubicBezTo>
                <a:cubicBezTo>
                  <a:pt x="464" y="1383"/>
                  <a:pt x="461" y="1312"/>
                  <a:pt x="450" y="1219"/>
                </a:cubicBezTo>
                <a:cubicBezTo>
                  <a:pt x="439" y="1127"/>
                  <a:pt x="433" y="1070"/>
                  <a:pt x="431" y="1047"/>
                </a:cubicBezTo>
                <a:lnTo>
                  <a:pt x="431" y="1047"/>
                </a:lnTo>
                <a:cubicBezTo>
                  <a:pt x="436" y="1056"/>
                  <a:pt x="443" y="1073"/>
                  <a:pt x="453" y="1099"/>
                </a:cubicBezTo>
                <a:cubicBezTo>
                  <a:pt x="463" y="1124"/>
                  <a:pt x="474" y="1149"/>
                  <a:pt x="485" y="1175"/>
                </a:cubicBezTo>
                <a:cubicBezTo>
                  <a:pt x="496" y="1200"/>
                  <a:pt x="509" y="1229"/>
                  <a:pt x="523" y="1260"/>
                </a:cubicBezTo>
                <a:cubicBezTo>
                  <a:pt x="537" y="1292"/>
                  <a:pt x="551" y="1321"/>
                  <a:pt x="566" y="1347"/>
                </a:cubicBezTo>
                <a:cubicBezTo>
                  <a:pt x="580" y="1374"/>
                  <a:pt x="594" y="1398"/>
                  <a:pt x="609" y="1421"/>
                </a:cubicBezTo>
                <a:cubicBezTo>
                  <a:pt x="624" y="1443"/>
                  <a:pt x="640" y="1460"/>
                  <a:pt x="655" y="1471"/>
                </a:cubicBezTo>
                <a:cubicBezTo>
                  <a:pt x="666" y="1480"/>
                  <a:pt x="677" y="1484"/>
                  <a:pt x="688" y="1484"/>
                </a:cubicBezTo>
                <a:cubicBezTo>
                  <a:pt x="691" y="1484"/>
                  <a:pt x="694" y="1484"/>
                  <a:pt x="697" y="1483"/>
                </a:cubicBezTo>
                <a:cubicBezTo>
                  <a:pt x="711" y="1480"/>
                  <a:pt x="724" y="1471"/>
                  <a:pt x="732" y="1458"/>
                </a:cubicBezTo>
                <a:cubicBezTo>
                  <a:pt x="742" y="1445"/>
                  <a:pt x="744" y="1425"/>
                  <a:pt x="738" y="1400"/>
                </a:cubicBezTo>
                <a:cubicBezTo>
                  <a:pt x="732" y="1374"/>
                  <a:pt x="706" y="1322"/>
                  <a:pt x="662" y="1246"/>
                </a:cubicBezTo>
                <a:cubicBezTo>
                  <a:pt x="616" y="1169"/>
                  <a:pt x="570" y="1090"/>
                  <a:pt x="524" y="1006"/>
                </a:cubicBezTo>
                <a:cubicBezTo>
                  <a:pt x="477" y="922"/>
                  <a:pt x="447" y="853"/>
                  <a:pt x="435" y="801"/>
                </a:cubicBezTo>
                <a:cubicBezTo>
                  <a:pt x="423" y="748"/>
                  <a:pt x="413" y="659"/>
                  <a:pt x="405" y="535"/>
                </a:cubicBezTo>
                <a:cubicBezTo>
                  <a:pt x="397" y="411"/>
                  <a:pt x="396" y="324"/>
                  <a:pt x="403" y="273"/>
                </a:cubicBezTo>
                <a:lnTo>
                  <a:pt x="397" y="246"/>
                </a:lnTo>
                <a:cubicBezTo>
                  <a:pt x="390" y="216"/>
                  <a:pt x="384" y="184"/>
                  <a:pt x="378" y="152"/>
                </a:cubicBezTo>
                <a:cubicBezTo>
                  <a:pt x="372" y="120"/>
                  <a:pt x="376" y="83"/>
                  <a:pt x="390" y="44"/>
                </a:cubicBezTo>
                <a:lnTo>
                  <a:pt x="33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47"/>
          <p:cNvSpPr/>
          <p:nvPr/>
        </p:nvSpPr>
        <p:spPr>
          <a:xfrm>
            <a:off x="641184" y="4453146"/>
            <a:ext cx="123167" cy="316600"/>
          </a:xfrm>
          <a:custGeom>
            <a:avLst/>
            <a:gdLst/>
            <a:ahLst/>
            <a:cxnLst/>
            <a:rect l="l" t="t" r="r" b="b"/>
            <a:pathLst>
              <a:path w="703" h="1807" extrusionOk="0">
                <a:moveTo>
                  <a:pt x="175" y="0"/>
                </a:moveTo>
                <a:cubicBezTo>
                  <a:pt x="154" y="0"/>
                  <a:pt x="133" y="3"/>
                  <a:pt x="110" y="8"/>
                </a:cubicBezTo>
                <a:lnTo>
                  <a:pt x="110" y="9"/>
                </a:lnTo>
                <a:cubicBezTo>
                  <a:pt x="80" y="16"/>
                  <a:pt x="57" y="34"/>
                  <a:pt x="39" y="64"/>
                </a:cubicBezTo>
                <a:cubicBezTo>
                  <a:pt x="9" y="119"/>
                  <a:pt x="1" y="184"/>
                  <a:pt x="18" y="256"/>
                </a:cubicBezTo>
                <a:cubicBezTo>
                  <a:pt x="26" y="296"/>
                  <a:pt x="45" y="316"/>
                  <a:pt x="72" y="316"/>
                </a:cubicBezTo>
                <a:cubicBezTo>
                  <a:pt x="77" y="316"/>
                  <a:pt x="81" y="315"/>
                  <a:pt x="86" y="314"/>
                </a:cubicBezTo>
                <a:cubicBezTo>
                  <a:pt x="121" y="306"/>
                  <a:pt x="137" y="274"/>
                  <a:pt x="133" y="217"/>
                </a:cubicBezTo>
                <a:cubicBezTo>
                  <a:pt x="128" y="156"/>
                  <a:pt x="136" y="117"/>
                  <a:pt x="157" y="98"/>
                </a:cubicBezTo>
                <a:cubicBezTo>
                  <a:pt x="161" y="98"/>
                  <a:pt x="165" y="97"/>
                  <a:pt x="169" y="97"/>
                </a:cubicBezTo>
                <a:cubicBezTo>
                  <a:pt x="235" y="97"/>
                  <a:pt x="288" y="185"/>
                  <a:pt x="327" y="358"/>
                </a:cubicBezTo>
                <a:cubicBezTo>
                  <a:pt x="369" y="543"/>
                  <a:pt x="388" y="718"/>
                  <a:pt x="382" y="886"/>
                </a:cubicBezTo>
                <a:cubicBezTo>
                  <a:pt x="378" y="1053"/>
                  <a:pt x="355" y="1241"/>
                  <a:pt x="315" y="1450"/>
                </a:cubicBezTo>
                <a:cubicBezTo>
                  <a:pt x="311" y="1471"/>
                  <a:pt x="305" y="1514"/>
                  <a:pt x="299" y="1580"/>
                </a:cubicBezTo>
                <a:cubicBezTo>
                  <a:pt x="292" y="1646"/>
                  <a:pt x="277" y="1701"/>
                  <a:pt x="255" y="1745"/>
                </a:cubicBezTo>
                <a:lnTo>
                  <a:pt x="257" y="1755"/>
                </a:lnTo>
                <a:cubicBezTo>
                  <a:pt x="261" y="1775"/>
                  <a:pt x="273" y="1789"/>
                  <a:pt x="293" y="1798"/>
                </a:cubicBezTo>
                <a:cubicBezTo>
                  <a:pt x="305" y="1804"/>
                  <a:pt x="318" y="1807"/>
                  <a:pt x="331" y="1807"/>
                </a:cubicBezTo>
                <a:cubicBezTo>
                  <a:pt x="338" y="1807"/>
                  <a:pt x="345" y="1806"/>
                  <a:pt x="353" y="1804"/>
                </a:cubicBezTo>
                <a:lnTo>
                  <a:pt x="682" y="1707"/>
                </a:lnTo>
                <a:cubicBezTo>
                  <a:pt x="698" y="1686"/>
                  <a:pt x="703" y="1666"/>
                  <a:pt x="699" y="1648"/>
                </a:cubicBezTo>
                <a:cubicBezTo>
                  <a:pt x="695" y="1631"/>
                  <a:pt x="675" y="1614"/>
                  <a:pt x="639" y="1598"/>
                </a:cubicBezTo>
                <a:cubicBezTo>
                  <a:pt x="555" y="1617"/>
                  <a:pt x="471" y="1645"/>
                  <a:pt x="385" y="1679"/>
                </a:cubicBezTo>
                <a:cubicBezTo>
                  <a:pt x="391" y="1613"/>
                  <a:pt x="403" y="1515"/>
                  <a:pt x="423" y="1387"/>
                </a:cubicBezTo>
                <a:cubicBezTo>
                  <a:pt x="441" y="1259"/>
                  <a:pt x="457" y="1149"/>
                  <a:pt x="468" y="1059"/>
                </a:cubicBezTo>
                <a:cubicBezTo>
                  <a:pt x="479" y="968"/>
                  <a:pt x="484" y="859"/>
                  <a:pt x="482" y="732"/>
                </a:cubicBezTo>
                <a:cubicBezTo>
                  <a:pt x="480" y="606"/>
                  <a:pt x="471" y="504"/>
                  <a:pt x="454" y="429"/>
                </a:cubicBezTo>
                <a:cubicBezTo>
                  <a:pt x="437" y="354"/>
                  <a:pt x="423" y="296"/>
                  <a:pt x="411" y="257"/>
                </a:cubicBezTo>
                <a:cubicBezTo>
                  <a:pt x="403" y="231"/>
                  <a:pt x="397" y="210"/>
                  <a:pt x="390" y="194"/>
                </a:cubicBezTo>
                <a:cubicBezTo>
                  <a:pt x="384" y="178"/>
                  <a:pt x="375" y="156"/>
                  <a:pt x="362" y="129"/>
                </a:cubicBezTo>
                <a:cubicBezTo>
                  <a:pt x="348" y="102"/>
                  <a:pt x="325" y="73"/>
                  <a:pt x="292" y="43"/>
                </a:cubicBezTo>
                <a:cubicBezTo>
                  <a:pt x="260" y="15"/>
                  <a:pt x="221" y="0"/>
                  <a:pt x="1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47"/>
          <p:cNvSpPr/>
          <p:nvPr/>
        </p:nvSpPr>
        <p:spPr>
          <a:xfrm>
            <a:off x="826725" y="4541451"/>
            <a:ext cx="115634" cy="72361"/>
          </a:xfrm>
          <a:custGeom>
            <a:avLst/>
            <a:gdLst/>
            <a:ahLst/>
            <a:cxnLst/>
            <a:rect l="l" t="t" r="r" b="b"/>
            <a:pathLst>
              <a:path w="660" h="413" extrusionOk="0">
                <a:moveTo>
                  <a:pt x="545" y="0"/>
                </a:moveTo>
                <a:cubicBezTo>
                  <a:pt x="517" y="0"/>
                  <a:pt x="480" y="6"/>
                  <a:pt x="435" y="16"/>
                </a:cubicBezTo>
                <a:lnTo>
                  <a:pt x="42" y="105"/>
                </a:lnTo>
                <a:cubicBezTo>
                  <a:pt x="26" y="108"/>
                  <a:pt x="16" y="115"/>
                  <a:pt x="9" y="127"/>
                </a:cubicBezTo>
                <a:cubicBezTo>
                  <a:pt x="2" y="138"/>
                  <a:pt x="0" y="151"/>
                  <a:pt x="4" y="167"/>
                </a:cubicBezTo>
                <a:cubicBezTo>
                  <a:pt x="11" y="196"/>
                  <a:pt x="36" y="211"/>
                  <a:pt x="80" y="211"/>
                </a:cubicBezTo>
                <a:cubicBezTo>
                  <a:pt x="99" y="211"/>
                  <a:pt x="123" y="208"/>
                  <a:pt x="150" y="202"/>
                </a:cubicBezTo>
                <a:lnTo>
                  <a:pt x="233" y="179"/>
                </a:lnTo>
                <a:lnTo>
                  <a:pt x="243" y="177"/>
                </a:lnTo>
                <a:cubicBezTo>
                  <a:pt x="282" y="173"/>
                  <a:pt x="335" y="163"/>
                  <a:pt x="401" y="149"/>
                </a:cubicBezTo>
                <a:cubicBezTo>
                  <a:pt x="555" y="113"/>
                  <a:pt x="628" y="76"/>
                  <a:pt x="619" y="36"/>
                </a:cubicBezTo>
                <a:cubicBezTo>
                  <a:pt x="613" y="12"/>
                  <a:pt x="589" y="0"/>
                  <a:pt x="545" y="0"/>
                </a:cubicBezTo>
                <a:close/>
                <a:moveTo>
                  <a:pt x="580" y="218"/>
                </a:moveTo>
                <a:cubicBezTo>
                  <a:pt x="541" y="218"/>
                  <a:pt x="487" y="225"/>
                  <a:pt x="418" y="241"/>
                </a:cubicBezTo>
                <a:lnTo>
                  <a:pt x="90" y="316"/>
                </a:lnTo>
                <a:cubicBezTo>
                  <a:pt x="74" y="320"/>
                  <a:pt x="64" y="327"/>
                  <a:pt x="57" y="338"/>
                </a:cubicBezTo>
                <a:cubicBezTo>
                  <a:pt x="50" y="349"/>
                  <a:pt x="48" y="363"/>
                  <a:pt x="52" y="377"/>
                </a:cubicBezTo>
                <a:cubicBezTo>
                  <a:pt x="57" y="401"/>
                  <a:pt x="76" y="413"/>
                  <a:pt x="107" y="413"/>
                </a:cubicBezTo>
                <a:cubicBezTo>
                  <a:pt x="120" y="413"/>
                  <a:pt x="134" y="411"/>
                  <a:pt x="151" y="407"/>
                </a:cubicBezTo>
                <a:lnTo>
                  <a:pt x="617" y="313"/>
                </a:lnTo>
                <a:cubicBezTo>
                  <a:pt x="631" y="309"/>
                  <a:pt x="643" y="302"/>
                  <a:pt x="650" y="290"/>
                </a:cubicBezTo>
                <a:cubicBezTo>
                  <a:pt x="658" y="279"/>
                  <a:pt x="659" y="265"/>
                  <a:pt x="656" y="250"/>
                </a:cubicBezTo>
                <a:cubicBezTo>
                  <a:pt x="651" y="228"/>
                  <a:pt x="626" y="218"/>
                  <a:pt x="580" y="2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47"/>
          <p:cNvSpPr/>
          <p:nvPr/>
        </p:nvSpPr>
        <p:spPr>
          <a:xfrm>
            <a:off x="1008236" y="4382538"/>
            <a:ext cx="119663" cy="296977"/>
          </a:xfrm>
          <a:custGeom>
            <a:avLst/>
            <a:gdLst/>
            <a:ahLst/>
            <a:cxnLst/>
            <a:rect l="l" t="t" r="r" b="b"/>
            <a:pathLst>
              <a:path w="683" h="1695" extrusionOk="0">
                <a:moveTo>
                  <a:pt x="52" y="1"/>
                </a:moveTo>
                <a:cubicBezTo>
                  <a:pt x="46" y="1"/>
                  <a:pt x="40" y="1"/>
                  <a:pt x="35" y="3"/>
                </a:cubicBezTo>
                <a:cubicBezTo>
                  <a:pt x="18" y="7"/>
                  <a:pt x="8" y="13"/>
                  <a:pt x="4" y="21"/>
                </a:cubicBezTo>
                <a:cubicBezTo>
                  <a:pt x="1" y="30"/>
                  <a:pt x="1" y="41"/>
                  <a:pt x="4" y="56"/>
                </a:cubicBezTo>
                <a:lnTo>
                  <a:pt x="99" y="472"/>
                </a:lnTo>
                <a:cubicBezTo>
                  <a:pt x="110" y="520"/>
                  <a:pt x="122" y="598"/>
                  <a:pt x="134" y="704"/>
                </a:cubicBezTo>
                <a:cubicBezTo>
                  <a:pt x="146" y="809"/>
                  <a:pt x="159" y="887"/>
                  <a:pt x="170" y="938"/>
                </a:cubicBezTo>
                <a:cubicBezTo>
                  <a:pt x="181" y="988"/>
                  <a:pt x="194" y="1029"/>
                  <a:pt x="208" y="1064"/>
                </a:cubicBezTo>
                <a:cubicBezTo>
                  <a:pt x="207" y="1089"/>
                  <a:pt x="211" y="1119"/>
                  <a:pt x="219" y="1153"/>
                </a:cubicBezTo>
                <a:cubicBezTo>
                  <a:pt x="244" y="1165"/>
                  <a:pt x="268" y="1172"/>
                  <a:pt x="290" y="1172"/>
                </a:cubicBezTo>
                <a:cubicBezTo>
                  <a:pt x="298" y="1172"/>
                  <a:pt x="305" y="1171"/>
                  <a:pt x="312" y="1169"/>
                </a:cubicBezTo>
                <a:lnTo>
                  <a:pt x="312" y="1168"/>
                </a:lnTo>
                <a:lnTo>
                  <a:pt x="429" y="1129"/>
                </a:lnTo>
                <a:cubicBezTo>
                  <a:pt x="437" y="1149"/>
                  <a:pt x="443" y="1172"/>
                  <a:pt x="449" y="1197"/>
                </a:cubicBezTo>
                <a:lnTo>
                  <a:pt x="469" y="1295"/>
                </a:lnTo>
                <a:lnTo>
                  <a:pt x="535" y="1511"/>
                </a:lnTo>
                <a:cubicBezTo>
                  <a:pt x="541" y="1537"/>
                  <a:pt x="544" y="1565"/>
                  <a:pt x="542" y="1594"/>
                </a:cubicBezTo>
                <a:lnTo>
                  <a:pt x="544" y="1602"/>
                </a:lnTo>
                <a:cubicBezTo>
                  <a:pt x="549" y="1626"/>
                  <a:pt x="560" y="1649"/>
                  <a:pt x="578" y="1669"/>
                </a:cubicBezTo>
                <a:cubicBezTo>
                  <a:pt x="592" y="1686"/>
                  <a:pt x="608" y="1694"/>
                  <a:pt x="626" y="1694"/>
                </a:cubicBezTo>
                <a:cubicBezTo>
                  <a:pt x="630" y="1694"/>
                  <a:pt x="634" y="1694"/>
                  <a:pt x="638" y="1693"/>
                </a:cubicBezTo>
                <a:cubicBezTo>
                  <a:pt x="672" y="1685"/>
                  <a:pt x="682" y="1653"/>
                  <a:pt x="669" y="1596"/>
                </a:cubicBezTo>
                <a:lnTo>
                  <a:pt x="661" y="1556"/>
                </a:lnTo>
                <a:cubicBezTo>
                  <a:pt x="652" y="1546"/>
                  <a:pt x="646" y="1534"/>
                  <a:pt x="642" y="1519"/>
                </a:cubicBezTo>
                <a:cubicBezTo>
                  <a:pt x="639" y="1504"/>
                  <a:pt x="636" y="1489"/>
                  <a:pt x="635" y="1470"/>
                </a:cubicBezTo>
                <a:cubicBezTo>
                  <a:pt x="625" y="1455"/>
                  <a:pt x="607" y="1403"/>
                  <a:pt x="583" y="1316"/>
                </a:cubicBezTo>
                <a:cubicBezTo>
                  <a:pt x="558" y="1228"/>
                  <a:pt x="541" y="1159"/>
                  <a:pt x="530" y="1108"/>
                </a:cubicBezTo>
                <a:cubicBezTo>
                  <a:pt x="526" y="1095"/>
                  <a:pt x="537" y="1086"/>
                  <a:pt x="560" y="1080"/>
                </a:cubicBezTo>
                <a:cubicBezTo>
                  <a:pt x="619" y="1067"/>
                  <a:pt x="644" y="1043"/>
                  <a:pt x="635" y="1006"/>
                </a:cubicBezTo>
                <a:cubicBezTo>
                  <a:pt x="630" y="981"/>
                  <a:pt x="614" y="969"/>
                  <a:pt x="586" y="969"/>
                </a:cubicBezTo>
                <a:cubicBezTo>
                  <a:pt x="578" y="969"/>
                  <a:pt x="569" y="970"/>
                  <a:pt x="559" y="972"/>
                </a:cubicBezTo>
                <a:lnTo>
                  <a:pt x="497" y="992"/>
                </a:lnTo>
                <a:cubicBezTo>
                  <a:pt x="474" y="877"/>
                  <a:pt x="436" y="702"/>
                  <a:pt x="383" y="468"/>
                </a:cubicBezTo>
                <a:lnTo>
                  <a:pt x="359" y="361"/>
                </a:lnTo>
                <a:lnTo>
                  <a:pt x="315" y="328"/>
                </a:lnTo>
                <a:cubicBezTo>
                  <a:pt x="303" y="331"/>
                  <a:pt x="291" y="339"/>
                  <a:pt x="281" y="351"/>
                </a:cubicBezTo>
                <a:cubicBezTo>
                  <a:pt x="270" y="363"/>
                  <a:pt x="266" y="376"/>
                  <a:pt x="269" y="392"/>
                </a:cubicBezTo>
                <a:lnTo>
                  <a:pt x="393" y="1026"/>
                </a:lnTo>
                <a:cubicBezTo>
                  <a:pt x="366" y="1040"/>
                  <a:pt x="339" y="1050"/>
                  <a:pt x="315" y="1057"/>
                </a:cubicBezTo>
                <a:cubicBezTo>
                  <a:pt x="309" y="1040"/>
                  <a:pt x="302" y="1012"/>
                  <a:pt x="292" y="972"/>
                </a:cubicBezTo>
                <a:cubicBezTo>
                  <a:pt x="283" y="932"/>
                  <a:pt x="269" y="846"/>
                  <a:pt x="250" y="717"/>
                </a:cubicBezTo>
                <a:cubicBezTo>
                  <a:pt x="232" y="588"/>
                  <a:pt x="217" y="497"/>
                  <a:pt x="205" y="444"/>
                </a:cubicBezTo>
                <a:cubicBezTo>
                  <a:pt x="194" y="393"/>
                  <a:pt x="180" y="348"/>
                  <a:pt x="167" y="309"/>
                </a:cubicBezTo>
                <a:lnTo>
                  <a:pt x="166" y="301"/>
                </a:lnTo>
                <a:cubicBezTo>
                  <a:pt x="160" y="290"/>
                  <a:pt x="156" y="277"/>
                  <a:pt x="152" y="262"/>
                </a:cubicBezTo>
                <a:lnTo>
                  <a:pt x="144" y="221"/>
                </a:lnTo>
                <a:lnTo>
                  <a:pt x="114" y="44"/>
                </a:lnTo>
                <a:cubicBezTo>
                  <a:pt x="111" y="27"/>
                  <a:pt x="100" y="15"/>
                  <a:pt x="84" y="8"/>
                </a:cubicBezTo>
                <a:cubicBezTo>
                  <a:pt x="74" y="3"/>
                  <a:pt x="63" y="1"/>
                  <a:pt x="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5_1_1">
    <p:bg>
      <p:bgPr>
        <a:solidFill>
          <a:schemeClr val="dk2"/>
        </a:solidFill>
        <a:effectLst/>
      </p:bgPr>
    </p:bg>
    <p:spTree>
      <p:nvGrpSpPr>
        <p:cNvPr id="1" name="Shape 921"/>
        <p:cNvGrpSpPr/>
        <p:nvPr/>
      </p:nvGrpSpPr>
      <p:grpSpPr>
        <a:xfrm>
          <a:off x="0" y="0"/>
          <a:ext cx="0" cy="0"/>
          <a:chOff x="0" y="0"/>
          <a:chExt cx="0" cy="0"/>
        </a:xfrm>
      </p:grpSpPr>
      <p:sp>
        <p:nvSpPr>
          <p:cNvPr id="922" name="Google Shape;922;p48"/>
          <p:cNvSpPr/>
          <p:nvPr/>
        </p:nvSpPr>
        <p:spPr>
          <a:xfrm rot="-5400000">
            <a:off x="7379050" y="3378542"/>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48"/>
          <p:cNvSpPr txBox="1">
            <a:spLocks noGrp="1"/>
          </p:cNvSpPr>
          <p:nvPr>
            <p:ph type="title"/>
          </p:nvPr>
        </p:nvSpPr>
        <p:spPr>
          <a:xfrm>
            <a:off x="5263950" y="681825"/>
            <a:ext cx="2937600" cy="5895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4800"/>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924" name="Google Shape;924;p48"/>
          <p:cNvSpPr txBox="1"/>
          <p:nvPr/>
        </p:nvSpPr>
        <p:spPr>
          <a:xfrm>
            <a:off x="4632425" y="4168800"/>
            <a:ext cx="3840300" cy="443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900"/>
              <a:buFont typeface="Arial"/>
              <a:buNone/>
            </a:pPr>
            <a:r>
              <a:rPr lang="en" sz="900" b="0" i="0" u="none" strike="noStrike" cap="none">
                <a:solidFill>
                  <a:schemeClr val="dk1"/>
                </a:solidFill>
                <a:latin typeface="Raleway Thin"/>
                <a:ea typeface="Raleway Thin"/>
                <a:cs typeface="Raleway Thin"/>
                <a:sym typeface="Raleway Thin"/>
              </a:rPr>
              <a:t>CREDITS: This presentation template was created by </a:t>
            </a:r>
            <a:r>
              <a:rPr lang="en" sz="900" b="0" i="0" u="none" strike="noStrike" cap="none">
                <a:solidFill>
                  <a:schemeClr val="dk1"/>
                </a:solidFill>
                <a:uFill>
                  <a:noFill/>
                </a:uFill>
                <a:latin typeface="Raleway Thin"/>
                <a:ea typeface="Raleway Thin"/>
                <a:cs typeface="Raleway Thin"/>
                <a:sym typeface="Raleway Thin"/>
                <a:hlinkClick r:id="rId2">
                  <a:extLst>
                    <a:ext uri="{A12FA001-AC4F-418D-AE19-62706E023703}">
                      <ahyp:hlinkClr xmlns:ahyp="http://schemas.microsoft.com/office/drawing/2018/hyperlinkcolor" val="tx"/>
                    </a:ext>
                  </a:extLst>
                </a:hlinkClick>
              </a:rPr>
              <a:t>Slidesgo</a:t>
            </a:r>
            <a:r>
              <a:rPr lang="en" sz="900" b="0" i="0" u="none" strike="noStrike" cap="none">
                <a:solidFill>
                  <a:schemeClr val="dk1"/>
                </a:solidFill>
                <a:latin typeface="Raleway Thin"/>
                <a:ea typeface="Raleway Thin"/>
                <a:cs typeface="Raleway Thin"/>
                <a:sym typeface="Raleway Thin"/>
              </a:rPr>
              <a:t>, including icons by </a:t>
            </a:r>
            <a:r>
              <a:rPr lang="en" sz="900" b="0" i="0" u="none" strike="noStrike" cap="none">
                <a:solidFill>
                  <a:schemeClr val="dk1"/>
                </a:solidFill>
                <a:uFill>
                  <a:noFill/>
                </a:uFill>
                <a:latin typeface="Raleway Thin"/>
                <a:ea typeface="Raleway Thin"/>
                <a:cs typeface="Raleway Thin"/>
                <a:sym typeface="Raleway Thin"/>
                <a:hlinkClick r:id="rId3">
                  <a:extLst>
                    <a:ext uri="{A12FA001-AC4F-418D-AE19-62706E023703}">
                      <ahyp:hlinkClr xmlns:ahyp="http://schemas.microsoft.com/office/drawing/2018/hyperlinkcolor" val="tx"/>
                    </a:ext>
                  </a:extLst>
                </a:hlinkClick>
              </a:rPr>
              <a:t>Flaticon</a:t>
            </a:r>
            <a:r>
              <a:rPr lang="en" sz="900" b="0" i="0" u="none" strike="noStrike" cap="none">
                <a:solidFill>
                  <a:schemeClr val="dk1"/>
                </a:solidFill>
                <a:latin typeface="Raleway Thin"/>
                <a:ea typeface="Raleway Thin"/>
                <a:cs typeface="Raleway Thin"/>
                <a:sym typeface="Raleway Thin"/>
              </a:rPr>
              <a:t>, and infographics &amp; images by </a:t>
            </a:r>
            <a:r>
              <a:rPr lang="en" sz="900" b="0" i="0" u="none" strike="noStrike" cap="none">
                <a:solidFill>
                  <a:schemeClr val="dk1"/>
                </a:solidFill>
                <a:uFill>
                  <a:noFill/>
                </a:uFill>
                <a:latin typeface="Raleway Thin"/>
                <a:ea typeface="Raleway Thin"/>
                <a:cs typeface="Raleway Thin"/>
                <a:sym typeface="Raleway Thin"/>
                <a:hlinkClick r:id="rId4">
                  <a:extLst>
                    <a:ext uri="{A12FA001-AC4F-418D-AE19-62706E023703}">
                      <ahyp:hlinkClr xmlns:ahyp="http://schemas.microsoft.com/office/drawing/2018/hyperlinkcolor" val="tx"/>
                    </a:ext>
                  </a:extLst>
                </a:hlinkClick>
              </a:rPr>
              <a:t>Freepik</a:t>
            </a:r>
            <a:r>
              <a:rPr lang="en" sz="900" b="0" i="0" u="none" strike="noStrike" cap="none">
                <a:solidFill>
                  <a:schemeClr val="dk1"/>
                </a:solidFill>
                <a:latin typeface="Raleway Thin"/>
                <a:ea typeface="Raleway Thin"/>
                <a:cs typeface="Raleway Thin"/>
                <a:sym typeface="Raleway Thin"/>
              </a:rPr>
              <a:t>. </a:t>
            </a:r>
            <a:endParaRPr sz="900" b="0" i="0" u="none" strike="noStrike" cap="none">
              <a:solidFill>
                <a:schemeClr val="dk1"/>
              </a:solidFill>
              <a:latin typeface="Raleway Thin"/>
              <a:ea typeface="Raleway Thin"/>
              <a:cs typeface="Raleway Thin"/>
              <a:sym typeface="Raleway Thin"/>
            </a:endParaRPr>
          </a:p>
          <a:p>
            <a:pPr marL="0" marR="0" lvl="0" indent="0" algn="r" rtl="0">
              <a:lnSpc>
                <a:spcPct val="100000"/>
              </a:lnSpc>
              <a:spcBef>
                <a:spcPts val="300"/>
              </a:spcBef>
              <a:spcAft>
                <a:spcPts val="0"/>
              </a:spcAft>
              <a:buClr>
                <a:srgbClr val="000000"/>
              </a:buClr>
              <a:buSzPts val="900"/>
              <a:buFont typeface="Arial"/>
              <a:buNone/>
            </a:pPr>
            <a:endParaRPr sz="900" b="0" i="0" u="none" strike="noStrike" cap="none">
              <a:solidFill>
                <a:schemeClr val="lt1"/>
              </a:solidFill>
              <a:latin typeface="Raleway Thin"/>
              <a:ea typeface="Raleway Thin"/>
              <a:cs typeface="Raleway Thin"/>
              <a:sym typeface="Raleway Thin"/>
            </a:endParaRPr>
          </a:p>
        </p:txBody>
      </p:sp>
      <p:sp>
        <p:nvSpPr>
          <p:cNvPr id="925" name="Google Shape;925;p48"/>
          <p:cNvSpPr txBox="1">
            <a:spLocks noGrp="1"/>
          </p:cNvSpPr>
          <p:nvPr>
            <p:ph type="subTitle" idx="1"/>
          </p:nvPr>
        </p:nvSpPr>
        <p:spPr>
          <a:xfrm>
            <a:off x="5719650" y="2077525"/>
            <a:ext cx="2481900" cy="128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a:latin typeface="Roboto"/>
                <a:ea typeface="Roboto"/>
                <a:cs typeface="Roboto"/>
                <a:sym typeface="Robot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26" name="Google Shape;926;p48"/>
          <p:cNvSpPr txBox="1">
            <a:spLocks noGrp="1"/>
          </p:cNvSpPr>
          <p:nvPr>
            <p:ph type="subTitle" idx="2"/>
          </p:nvPr>
        </p:nvSpPr>
        <p:spPr>
          <a:xfrm>
            <a:off x="5263950" y="1393025"/>
            <a:ext cx="2763900" cy="36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b="1">
                <a:latin typeface="Roboto"/>
                <a:ea typeface="Roboto"/>
                <a:cs typeface="Roboto"/>
                <a:sym typeface="Robot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927" name="Google Shape;927;p48"/>
          <p:cNvSpPr/>
          <p:nvPr/>
        </p:nvSpPr>
        <p:spPr>
          <a:xfrm rot="-5400000">
            <a:off x="484826" y="396300"/>
            <a:ext cx="2083375" cy="2083076"/>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48"/>
          <p:cNvSpPr/>
          <p:nvPr/>
        </p:nvSpPr>
        <p:spPr>
          <a:xfrm rot="9313720">
            <a:off x="3788699" y="4070646"/>
            <a:ext cx="768478" cy="589503"/>
          </a:xfrm>
          <a:custGeom>
            <a:avLst/>
            <a:gdLst/>
            <a:ahLst/>
            <a:cxnLst/>
            <a:rect l="l" t="t" r="r" b="b"/>
            <a:pathLst>
              <a:path w="14616" h="11212" extrusionOk="0">
                <a:moveTo>
                  <a:pt x="7625" y="4504"/>
                </a:moveTo>
                <a:lnTo>
                  <a:pt x="5453" y="2942"/>
                </a:lnTo>
                <a:lnTo>
                  <a:pt x="4733" y="5342"/>
                </a:lnTo>
                <a:lnTo>
                  <a:pt x="4027" y="7698"/>
                </a:lnTo>
                <a:lnTo>
                  <a:pt x="9758" y="6039"/>
                </a:lnTo>
                <a:close/>
                <a:moveTo>
                  <a:pt x="5465" y="2563"/>
                </a:moveTo>
                <a:cubicBezTo>
                  <a:pt x="5447" y="2550"/>
                  <a:pt x="5425" y="2539"/>
                  <a:pt x="5399" y="2533"/>
                </a:cubicBezTo>
                <a:cubicBezTo>
                  <a:pt x="5310" y="2512"/>
                  <a:pt x="5216" y="2559"/>
                  <a:pt x="5193" y="2639"/>
                </a:cubicBezTo>
                <a:lnTo>
                  <a:pt x="4407" y="5264"/>
                </a:lnTo>
                <a:lnTo>
                  <a:pt x="3623" y="7877"/>
                </a:lnTo>
                <a:cubicBezTo>
                  <a:pt x="3611" y="7907"/>
                  <a:pt x="3610" y="7941"/>
                  <a:pt x="3622" y="7974"/>
                </a:cubicBezTo>
                <a:cubicBezTo>
                  <a:pt x="3651" y="8054"/>
                  <a:pt x="3747" y="8097"/>
                  <a:pt x="3836" y="8071"/>
                </a:cubicBezTo>
                <a:lnTo>
                  <a:pt x="10160" y="6239"/>
                </a:lnTo>
                <a:lnTo>
                  <a:pt x="10160" y="6239"/>
                </a:lnTo>
                <a:cubicBezTo>
                  <a:pt x="10190" y="6231"/>
                  <a:pt x="10217" y="6214"/>
                  <a:pt x="10239" y="6190"/>
                </a:cubicBezTo>
                <a:cubicBezTo>
                  <a:pt x="10298" y="6126"/>
                  <a:pt x="10286" y="6032"/>
                  <a:pt x="10214" y="5979"/>
                </a:cubicBezTo>
                <a:lnTo>
                  <a:pt x="7838" y="4270"/>
                </a:lnTo>
                <a:close/>
                <a:moveTo>
                  <a:pt x="11513" y="6964"/>
                </a:moveTo>
                <a:lnTo>
                  <a:pt x="11347" y="6510"/>
                </a:lnTo>
                <a:cubicBezTo>
                  <a:pt x="11318" y="6431"/>
                  <a:pt x="11366" y="6346"/>
                  <a:pt x="11456" y="6321"/>
                </a:cubicBezTo>
                <a:cubicBezTo>
                  <a:pt x="11545" y="6294"/>
                  <a:pt x="11641" y="6338"/>
                  <a:pt x="11670" y="6417"/>
                </a:cubicBezTo>
                <a:lnTo>
                  <a:pt x="11836" y="6871"/>
                </a:lnTo>
                <a:lnTo>
                  <a:pt x="13011" y="6530"/>
                </a:lnTo>
                <a:lnTo>
                  <a:pt x="8792" y="3494"/>
                </a:lnTo>
                <a:lnTo>
                  <a:pt x="4532" y="430"/>
                </a:lnTo>
                <a:lnTo>
                  <a:pt x="3121" y="5137"/>
                </a:lnTo>
                <a:lnTo>
                  <a:pt x="1724" y="9799"/>
                </a:lnTo>
                <a:lnTo>
                  <a:pt x="2853" y="9472"/>
                </a:lnTo>
                <a:lnTo>
                  <a:pt x="2688" y="9019"/>
                </a:lnTo>
                <a:cubicBezTo>
                  <a:pt x="2659" y="8939"/>
                  <a:pt x="2707" y="8854"/>
                  <a:pt x="2797" y="8828"/>
                </a:cubicBezTo>
                <a:cubicBezTo>
                  <a:pt x="2886" y="8802"/>
                  <a:pt x="2982" y="8846"/>
                  <a:pt x="3011" y="8924"/>
                </a:cubicBezTo>
                <a:lnTo>
                  <a:pt x="3176" y="9378"/>
                </a:lnTo>
                <a:lnTo>
                  <a:pt x="3936" y="9158"/>
                </a:lnTo>
                <a:lnTo>
                  <a:pt x="3770" y="8704"/>
                </a:lnTo>
                <a:cubicBezTo>
                  <a:pt x="3741" y="8626"/>
                  <a:pt x="3789" y="8540"/>
                  <a:pt x="3879" y="8515"/>
                </a:cubicBezTo>
                <a:cubicBezTo>
                  <a:pt x="3968" y="8489"/>
                  <a:pt x="4064" y="8532"/>
                  <a:pt x="4093" y="8611"/>
                </a:cubicBezTo>
                <a:lnTo>
                  <a:pt x="4259" y="9065"/>
                </a:lnTo>
                <a:lnTo>
                  <a:pt x="5019" y="8845"/>
                </a:lnTo>
                <a:lnTo>
                  <a:pt x="4853" y="8391"/>
                </a:lnTo>
                <a:cubicBezTo>
                  <a:pt x="4823" y="8312"/>
                  <a:pt x="4872" y="8227"/>
                  <a:pt x="4961" y="8201"/>
                </a:cubicBezTo>
                <a:cubicBezTo>
                  <a:pt x="5050" y="8175"/>
                  <a:pt x="5146" y="8218"/>
                  <a:pt x="5176" y="8297"/>
                </a:cubicBezTo>
                <a:lnTo>
                  <a:pt x="5342" y="8751"/>
                </a:lnTo>
                <a:lnTo>
                  <a:pt x="6101" y="8531"/>
                </a:lnTo>
                <a:lnTo>
                  <a:pt x="5935" y="8078"/>
                </a:lnTo>
                <a:cubicBezTo>
                  <a:pt x="5906" y="7999"/>
                  <a:pt x="5954" y="7913"/>
                  <a:pt x="6044" y="7888"/>
                </a:cubicBezTo>
                <a:cubicBezTo>
                  <a:pt x="6133" y="7862"/>
                  <a:pt x="6228" y="7905"/>
                  <a:pt x="6258" y="7984"/>
                </a:cubicBezTo>
                <a:lnTo>
                  <a:pt x="6424" y="8438"/>
                </a:lnTo>
                <a:lnTo>
                  <a:pt x="7183" y="8218"/>
                </a:lnTo>
                <a:lnTo>
                  <a:pt x="7017" y="7764"/>
                </a:lnTo>
                <a:cubicBezTo>
                  <a:pt x="6988" y="7685"/>
                  <a:pt x="7037" y="7600"/>
                  <a:pt x="7126" y="7574"/>
                </a:cubicBezTo>
                <a:cubicBezTo>
                  <a:pt x="7216" y="7548"/>
                  <a:pt x="7311" y="7592"/>
                  <a:pt x="7340" y="7670"/>
                </a:cubicBezTo>
                <a:lnTo>
                  <a:pt x="7506" y="8124"/>
                </a:lnTo>
                <a:lnTo>
                  <a:pt x="8266" y="7904"/>
                </a:lnTo>
                <a:lnTo>
                  <a:pt x="8100" y="7450"/>
                </a:lnTo>
                <a:cubicBezTo>
                  <a:pt x="8070" y="7372"/>
                  <a:pt x="8119" y="7286"/>
                  <a:pt x="8208" y="7261"/>
                </a:cubicBezTo>
                <a:cubicBezTo>
                  <a:pt x="8297" y="7235"/>
                  <a:pt x="8393" y="7278"/>
                  <a:pt x="8423" y="7357"/>
                </a:cubicBezTo>
                <a:lnTo>
                  <a:pt x="8589" y="7811"/>
                </a:lnTo>
                <a:lnTo>
                  <a:pt x="9348" y="7591"/>
                </a:lnTo>
                <a:lnTo>
                  <a:pt x="9182" y="7138"/>
                </a:lnTo>
                <a:cubicBezTo>
                  <a:pt x="9153" y="7058"/>
                  <a:pt x="9201" y="6973"/>
                  <a:pt x="9290" y="6947"/>
                </a:cubicBezTo>
                <a:cubicBezTo>
                  <a:pt x="9380" y="6921"/>
                  <a:pt x="9475" y="6965"/>
                  <a:pt x="9505" y="7044"/>
                </a:cubicBezTo>
                <a:lnTo>
                  <a:pt x="9671" y="7498"/>
                </a:lnTo>
                <a:lnTo>
                  <a:pt x="10430" y="7278"/>
                </a:lnTo>
                <a:lnTo>
                  <a:pt x="10265" y="6824"/>
                </a:lnTo>
                <a:cubicBezTo>
                  <a:pt x="10235" y="6745"/>
                  <a:pt x="10284" y="6659"/>
                  <a:pt x="10373" y="6634"/>
                </a:cubicBezTo>
                <a:cubicBezTo>
                  <a:pt x="10463" y="6608"/>
                  <a:pt x="10558" y="6651"/>
                  <a:pt x="10588" y="6731"/>
                </a:cubicBezTo>
                <a:lnTo>
                  <a:pt x="10754" y="7184"/>
                </a:lnTo>
                <a:close/>
                <a:moveTo>
                  <a:pt x="5970" y="440"/>
                </a:moveTo>
                <a:cubicBezTo>
                  <a:pt x="6198" y="592"/>
                  <a:pt x="6404" y="767"/>
                  <a:pt x="6620" y="932"/>
                </a:cubicBezTo>
                <a:cubicBezTo>
                  <a:pt x="6982" y="1208"/>
                  <a:pt x="7359" y="1469"/>
                  <a:pt x="7739" y="1727"/>
                </a:cubicBezTo>
                <a:cubicBezTo>
                  <a:pt x="8105" y="1977"/>
                  <a:pt x="8476" y="2223"/>
                  <a:pt x="8841" y="2474"/>
                </a:cubicBezTo>
                <a:cubicBezTo>
                  <a:pt x="9205" y="2725"/>
                  <a:pt x="9554" y="3006"/>
                  <a:pt x="9935" y="3235"/>
                </a:cubicBezTo>
                <a:cubicBezTo>
                  <a:pt x="9972" y="3257"/>
                  <a:pt x="9998" y="3208"/>
                  <a:pt x="9975" y="3183"/>
                </a:cubicBezTo>
                <a:cubicBezTo>
                  <a:pt x="9676" y="2880"/>
                  <a:pt x="9284" y="2634"/>
                  <a:pt x="8927" y="2389"/>
                </a:cubicBezTo>
                <a:cubicBezTo>
                  <a:pt x="8561" y="2137"/>
                  <a:pt x="8187" y="1895"/>
                  <a:pt x="7818" y="1647"/>
                </a:cubicBezTo>
                <a:cubicBezTo>
                  <a:pt x="7450" y="1399"/>
                  <a:pt x="7084" y="1147"/>
                  <a:pt x="6728" y="883"/>
                </a:cubicBezTo>
                <a:cubicBezTo>
                  <a:pt x="6500" y="712"/>
                  <a:pt x="6280" y="527"/>
                  <a:pt x="6033" y="377"/>
                </a:cubicBezTo>
                <a:cubicBezTo>
                  <a:pt x="5984" y="347"/>
                  <a:pt x="5919" y="407"/>
                  <a:pt x="5970" y="440"/>
                </a:cubicBezTo>
                <a:close/>
                <a:moveTo>
                  <a:pt x="10371" y="3548"/>
                </a:moveTo>
                <a:cubicBezTo>
                  <a:pt x="10465" y="3658"/>
                  <a:pt x="10616" y="3775"/>
                  <a:pt x="10782" y="3767"/>
                </a:cubicBezTo>
                <a:cubicBezTo>
                  <a:pt x="10799" y="3767"/>
                  <a:pt x="10804" y="3748"/>
                  <a:pt x="10793" y="3739"/>
                </a:cubicBezTo>
                <a:cubicBezTo>
                  <a:pt x="10692" y="3647"/>
                  <a:pt x="10558" y="3596"/>
                  <a:pt x="10467" y="3492"/>
                </a:cubicBezTo>
                <a:cubicBezTo>
                  <a:pt x="10423" y="3439"/>
                  <a:pt x="10326" y="3495"/>
                  <a:pt x="10371" y="3548"/>
                </a:cubicBezTo>
                <a:close/>
                <a:moveTo>
                  <a:pt x="3260" y="1023"/>
                </a:moveTo>
                <a:cubicBezTo>
                  <a:pt x="3197" y="1263"/>
                  <a:pt x="3165" y="1511"/>
                  <a:pt x="3121" y="1755"/>
                </a:cubicBezTo>
                <a:cubicBezTo>
                  <a:pt x="3073" y="2013"/>
                  <a:pt x="3016" y="2268"/>
                  <a:pt x="2966" y="2526"/>
                </a:cubicBezTo>
                <a:cubicBezTo>
                  <a:pt x="2960" y="2558"/>
                  <a:pt x="3016" y="2579"/>
                  <a:pt x="3029" y="2546"/>
                </a:cubicBezTo>
                <a:cubicBezTo>
                  <a:pt x="3125" y="2309"/>
                  <a:pt x="3178" y="2062"/>
                  <a:pt x="3225" y="1815"/>
                </a:cubicBezTo>
                <a:cubicBezTo>
                  <a:pt x="3272" y="1558"/>
                  <a:pt x="3321" y="1299"/>
                  <a:pt x="3351" y="1041"/>
                </a:cubicBezTo>
                <a:cubicBezTo>
                  <a:pt x="3357" y="989"/>
                  <a:pt x="3274" y="971"/>
                  <a:pt x="3260" y="1023"/>
                </a:cubicBezTo>
                <a:close/>
                <a:moveTo>
                  <a:pt x="1367" y="7438"/>
                </a:moveTo>
                <a:cubicBezTo>
                  <a:pt x="1220" y="7673"/>
                  <a:pt x="1121" y="7939"/>
                  <a:pt x="1023" y="8193"/>
                </a:cubicBezTo>
                <a:cubicBezTo>
                  <a:pt x="916" y="8471"/>
                  <a:pt x="824" y="8754"/>
                  <a:pt x="756" y="9041"/>
                </a:cubicBezTo>
                <a:cubicBezTo>
                  <a:pt x="695" y="9295"/>
                  <a:pt x="654" y="9558"/>
                  <a:pt x="659" y="9818"/>
                </a:cubicBezTo>
                <a:cubicBezTo>
                  <a:pt x="663" y="9989"/>
                  <a:pt x="697" y="10168"/>
                  <a:pt x="800" y="10315"/>
                </a:cubicBezTo>
                <a:cubicBezTo>
                  <a:pt x="971" y="10558"/>
                  <a:pt x="1313" y="10577"/>
                  <a:pt x="1600" y="10529"/>
                </a:cubicBezTo>
                <a:cubicBezTo>
                  <a:pt x="1788" y="10499"/>
                  <a:pt x="1970" y="10444"/>
                  <a:pt x="2148" y="10382"/>
                </a:cubicBezTo>
                <a:cubicBezTo>
                  <a:pt x="2331" y="10318"/>
                  <a:pt x="2536" y="10249"/>
                  <a:pt x="2698" y="10147"/>
                </a:cubicBezTo>
                <a:cubicBezTo>
                  <a:pt x="2722" y="10131"/>
                  <a:pt x="2703" y="10100"/>
                  <a:pt x="2676" y="10106"/>
                </a:cubicBezTo>
                <a:cubicBezTo>
                  <a:pt x="2509" y="10138"/>
                  <a:pt x="2344" y="10210"/>
                  <a:pt x="2185" y="10265"/>
                </a:cubicBezTo>
                <a:cubicBezTo>
                  <a:pt x="2018" y="10321"/>
                  <a:pt x="1848" y="10374"/>
                  <a:pt x="1674" y="10410"/>
                </a:cubicBezTo>
                <a:cubicBezTo>
                  <a:pt x="1397" y="10470"/>
                  <a:pt x="1059" y="10484"/>
                  <a:pt x="890" y="10241"/>
                </a:cubicBezTo>
                <a:cubicBezTo>
                  <a:pt x="785" y="10091"/>
                  <a:pt x="775" y="9895"/>
                  <a:pt x="777" y="9724"/>
                </a:cubicBezTo>
                <a:cubicBezTo>
                  <a:pt x="779" y="9466"/>
                  <a:pt x="830" y="9208"/>
                  <a:pt x="892" y="8957"/>
                </a:cubicBezTo>
                <a:cubicBezTo>
                  <a:pt x="958" y="8693"/>
                  <a:pt x="1045" y="8434"/>
                  <a:pt x="1143" y="8179"/>
                </a:cubicBezTo>
                <a:cubicBezTo>
                  <a:pt x="1235" y="7938"/>
                  <a:pt x="1353" y="7704"/>
                  <a:pt x="1436" y="7460"/>
                </a:cubicBezTo>
                <a:cubicBezTo>
                  <a:pt x="1449" y="7422"/>
                  <a:pt x="1387" y="7407"/>
                  <a:pt x="1367" y="7438"/>
                </a:cubicBezTo>
                <a:close/>
                <a:moveTo>
                  <a:pt x="3090" y="10066"/>
                </a:moveTo>
                <a:cubicBezTo>
                  <a:pt x="3228" y="10030"/>
                  <a:pt x="3367" y="9997"/>
                  <a:pt x="3502" y="9955"/>
                </a:cubicBezTo>
                <a:cubicBezTo>
                  <a:pt x="3526" y="9948"/>
                  <a:pt x="3519" y="9919"/>
                  <a:pt x="3495" y="9919"/>
                </a:cubicBezTo>
                <a:cubicBezTo>
                  <a:pt x="3344" y="9917"/>
                  <a:pt x="3208" y="9962"/>
                  <a:pt x="3067" y="10005"/>
                </a:cubicBezTo>
                <a:cubicBezTo>
                  <a:pt x="3024" y="10019"/>
                  <a:pt x="3046" y="10078"/>
                  <a:pt x="3090" y="10066"/>
                </a:cubicBezTo>
                <a:close/>
                <a:moveTo>
                  <a:pt x="13930" y="6211"/>
                </a:moveTo>
                <a:cubicBezTo>
                  <a:pt x="14160" y="6370"/>
                  <a:pt x="14238" y="6581"/>
                  <a:pt x="14091" y="6812"/>
                </a:cubicBezTo>
                <a:cubicBezTo>
                  <a:pt x="13968" y="7003"/>
                  <a:pt x="13732" y="7142"/>
                  <a:pt x="13519" y="7243"/>
                </a:cubicBezTo>
                <a:cubicBezTo>
                  <a:pt x="13500" y="7251"/>
                  <a:pt x="13515" y="7276"/>
                  <a:pt x="13534" y="7271"/>
                </a:cubicBezTo>
                <a:cubicBezTo>
                  <a:pt x="13816" y="7206"/>
                  <a:pt x="14067" y="7040"/>
                  <a:pt x="14199" y="6806"/>
                </a:cubicBezTo>
                <a:cubicBezTo>
                  <a:pt x="14337" y="6561"/>
                  <a:pt x="14198" y="6322"/>
                  <a:pt x="13961" y="6179"/>
                </a:cubicBezTo>
                <a:cubicBezTo>
                  <a:pt x="13937" y="6163"/>
                  <a:pt x="13905" y="6193"/>
                  <a:pt x="13930" y="6211"/>
                </a:cubicBezTo>
                <a:close/>
                <a:moveTo>
                  <a:pt x="14524" y="6837"/>
                </a:moveTo>
                <a:cubicBezTo>
                  <a:pt x="14502" y="6901"/>
                  <a:pt x="14453" y="6954"/>
                  <a:pt x="14410" y="7008"/>
                </a:cubicBezTo>
                <a:cubicBezTo>
                  <a:pt x="14399" y="7021"/>
                  <a:pt x="14410" y="7043"/>
                  <a:pt x="14430" y="7036"/>
                </a:cubicBezTo>
                <a:cubicBezTo>
                  <a:pt x="14522" y="7006"/>
                  <a:pt x="14573" y="6933"/>
                  <a:pt x="14601" y="6852"/>
                </a:cubicBezTo>
                <a:cubicBezTo>
                  <a:pt x="14615" y="6809"/>
                  <a:pt x="14539" y="6795"/>
                  <a:pt x="14524" y="6837"/>
                </a:cubicBezTo>
                <a:close/>
                <a:moveTo>
                  <a:pt x="3560" y="415"/>
                </a:moveTo>
                <a:cubicBezTo>
                  <a:pt x="3580" y="382"/>
                  <a:pt x="3587" y="339"/>
                  <a:pt x="3598" y="302"/>
                </a:cubicBezTo>
                <a:cubicBezTo>
                  <a:pt x="3613" y="256"/>
                  <a:pt x="3633" y="212"/>
                  <a:pt x="3631" y="163"/>
                </a:cubicBezTo>
                <a:cubicBezTo>
                  <a:pt x="3631" y="138"/>
                  <a:pt x="3596" y="121"/>
                  <a:pt x="3572" y="137"/>
                </a:cubicBezTo>
                <a:cubicBezTo>
                  <a:pt x="3527" y="165"/>
                  <a:pt x="3506" y="209"/>
                  <a:pt x="3486" y="254"/>
                </a:cubicBezTo>
                <a:cubicBezTo>
                  <a:pt x="3470" y="295"/>
                  <a:pt x="3443" y="350"/>
                  <a:pt x="3452" y="395"/>
                </a:cubicBezTo>
                <a:cubicBezTo>
                  <a:pt x="3459" y="443"/>
                  <a:pt x="3531" y="464"/>
                  <a:pt x="3560" y="415"/>
                </a:cubicBezTo>
                <a:close/>
                <a:moveTo>
                  <a:pt x="230" y="9737"/>
                </a:moveTo>
                <a:cubicBezTo>
                  <a:pt x="0" y="9769"/>
                  <a:pt x="30" y="10071"/>
                  <a:pt x="48" y="10215"/>
                </a:cubicBezTo>
                <a:cubicBezTo>
                  <a:pt x="77" y="10449"/>
                  <a:pt x="137" y="10667"/>
                  <a:pt x="308" y="10854"/>
                </a:cubicBezTo>
                <a:cubicBezTo>
                  <a:pt x="461" y="11020"/>
                  <a:pt x="679" y="11119"/>
                  <a:pt x="911" y="11171"/>
                </a:cubicBezTo>
                <a:cubicBezTo>
                  <a:pt x="1032" y="11198"/>
                  <a:pt x="1157" y="11208"/>
                  <a:pt x="1281" y="11210"/>
                </a:cubicBezTo>
                <a:cubicBezTo>
                  <a:pt x="1418" y="11212"/>
                  <a:pt x="1575" y="11212"/>
                  <a:pt x="1703" y="11164"/>
                </a:cubicBezTo>
                <a:cubicBezTo>
                  <a:pt x="1733" y="11153"/>
                  <a:pt x="1739" y="11104"/>
                  <a:pt x="1699" y="11099"/>
                </a:cubicBezTo>
                <a:cubicBezTo>
                  <a:pt x="1589" y="11089"/>
                  <a:pt x="1479" y="11104"/>
                  <a:pt x="1369" y="11106"/>
                </a:cubicBezTo>
                <a:cubicBezTo>
                  <a:pt x="1253" y="11108"/>
                  <a:pt x="1136" y="11099"/>
                  <a:pt x="1022" y="11083"/>
                </a:cubicBezTo>
                <a:cubicBezTo>
                  <a:pt x="809" y="11051"/>
                  <a:pt x="610" y="10973"/>
                  <a:pt x="454" y="10840"/>
                </a:cubicBezTo>
                <a:cubicBezTo>
                  <a:pt x="282" y="10693"/>
                  <a:pt x="204" y="10487"/>
                  <a:pt x="173" y="10283"/>
                </a:cubicBezTo>
                <a:cubicBezTo>
                  <a:pt x="159" y="10192"/>
                  <a:pt x="146" y="10101"/>
                  <a:pt x="148" y="10009"/>
                </a:cubicBezTo>
                <a:cubicBezTo>
                  <a:pt x="151" y="9910"/>
                  <a:pt x="197" y="9852"/>
                  <a:pt x="257" y="9775"/>
                </a:cubicBezTo>
                <a:cubicBezTo>
                  <a:pt x="269" y="9759"/>
                  <a:pt x="250" y="9735"/>
                  <a:pt x="230" y="9737"/>
                </a:cubicBezTo>
                <a:close/>
                <a:moveTo>
                  <a:pt x="6755" y="4353"/>
                </a:moveTo>
                <a:cubicBezTo>
                  <a:pt x="7076" y="4629"/>
                  <a:pt x="7464" y="4926"/>
                  <a:pt x="7894" y="5055"/>
                </a:cubicBezTo>
                <a:cubicBezTo>
                  <a:pt x="7917" y="5062"/>
                  <a:pt x="7934" y="5030"/>
                  <a:pt x="7915" y="5017"/>
                </a:cubicBezTo>
                <a:cubicBezTo>
                  <a:pt x="7729" y="4898"/>
                  <a:pt x="7525" y="4802"/>
                  <a:pt x="7336" y="4685"/>
                </a:cubicBezTo>
                <a:cubicBezTo>
                  <a:pt x="7149" y="4569"/>
                  <a:pt x="6975" y="4439"/>
                  <a:pt x="6810" y="4299"/>
                </a:cubicBezTo>
                <a:cubicBezTo>
                  <a:pt x="6771" y="4268"/>
                  <a:pt x="6719" y="4321"/>
                  <a:pt x="6755" y="4353"/>
                </a:cubicBezTo>
                <a:close/>
                <a:moveTo>
                  <a:pt x="8190" y="5262"/>
                </a:moveTo>
                <a:cubicBezTo>
                  <a:pt x="8202" y="5296"/>
                  <a:pt x="8219" y="5337"/>
                  <a:pt x="8258" y="5351"/>
                </a:cubicBezTo>
                <a:cubicBezTo>
                  <a:pt x="8291" y="5362"/>
                  <a:pt x="8327" y="5332"/>
                  <a:pt x="8306" y="5302"/>
                </a:cubicBezTo>
                <a:cubicBezTo>
                  <a:pt x="8290" y="5281"/>
                  <a:pt x="8280" y="5264"/>
                  <a:pt x="8271" y="5240"/>
                </a:cubicBezTo>
                <a:cubicBezTo>
                  <a:pt x="8254" y="5192"/>
                  <a:pt x="8173" y="5216"/>
                  <a:pt x="8190" y="5262"/>
                </a:cubicBezTo>
                <a:close/>
                <a:moveTo>
                  <a:pt x="5116" y="4807"/>
                </a:moveTo>
                <a:cubicBezTo>
                  <a:pt x="5083" y="4872"/>
                  <a:pt x="5068" y="4947"/>
                  <a:pt x="5050" y="5018"/>
                </a:cubicBezTo>
                <a:cubicBezTo>
                  <a:pt x="5033" y="5088"/>
                  <a:pt x="5010" y="5161"/>
                  <a:pt x="5016" y="5234"/>
                </a:cubicBezTo>
                <a:cubicBezTo>
                  <a:pt x="5019" y="5261"/>
                  <a:pt x="5060" y="5268"/>
                  <a:pt x="5076" y="5245"/>
                </a:cubicBezTo>
                <a:cubicBezTo>
                  <a:pt x="5117" y="5182"/>
                  <a:pt x="5130" y="5106"/>
                  <a:pt x="5146" y="5036"/>
                </a:cubicBezTo>
                <a:cubicBezTo>
                  <a:pt x="5164" y="4965"/>
                  <a:pt x="5185" y="4892"/>
                  <a:pt x="5186" y="4821"/>
                </a:cubicBezTo>
                <a:cubicBezTo>
                  <a:pt x="5187" y="4786"/>
                  <a:pt x="5131" y="4777"/>
                  <a:pt x="5116" y="4807"/>
                </a:cubicBezTo>
                <a:close/>
                <a:moveTo>
                  <a:pt x="4860" y="1030"/>
                </a:moveTo>
                <a:cubicBezTo>
                  <a:pt x="4939" y="1243"/>
                  <a:pt x="5186" y="1406"/>
                  <a:pt x="5375" y="1538"/>
                </a:cubicBezTo>
                <a:cubicBezTo>
                  <a:pt x="5503" y="1627"/>
                  <a:pt x="5633" y="1710"/>
                  <a:pt x="5765" y="1792"/>
                </a:cubicBezTo>
                <a:cubicBezTo>
                  <a:pt x="5867" y="1855"/>
                  <a:pt x="5965" y="1923"/>
                  <a:pt x="6077" y="1971"/>
                </a:cubicBezTo>
                <a:cubicBezTo>
                  <a:pt x="6103" y="1982"/>
                  <a:pt x="6122" y="1953"/>
                  <a:pt x="6104" y="1935"/>
                </a:cubicBezTo>
                <a:cubicBezTo>
                  <a:pt x="6031" y="1861"/>
                  <a:pt x="5936" y="1808"/>
                  <a:pt x="5846" y="1752"/>
                </a:cubicBezTo>
                <a:cubicBezTo>
                  <a:pt x="5723" y="1676"/>
                  <a:pt x="5602" y="1600"/>
                  <a:pt x="5483" y="1519"/>
                </a:cubicBezTo>
                <a:cubicBezTo>
                  <a:pt x="5272" y="1377"/>
                  <a:pt x="5041" y="1219"/>
                  <a:pt x="4917" y="1006"/>
                </a:cubicBezTo>
                <a:cubicBezTo>
                  <a:pt x="4899" y="978"/>
                  <a:pt x="4849" y="1001"/>
                  <a:pt x="4860" y="1030"/>
                </a:cubicBezTo>
                <a:close/>
                <a:moveTo>
                  <a:pt x="6404" y="2161"/>
                </a:moveTo>
                <a:cubicBezTo>
                  <a:pt x="6430" y="2196"/>
                  <a:pt x="6457" y="2228"/>
                  <a:pt x="6487" y="2260"/>
                </a:cubicBezTo>
                <a:cubicBezTo>
                  <a:pt x="6515" y="2288"/>
                  <a:pt x="6549" y="2322"/>
                  <a:pt x="6595" y="2320"/>
                </a:cubicBezTo>
                <a:cubicBezTo>
                  <a:pt x="6607" y="2319"/>
                  <a:pt x="6620" y="2309"/>
                  <a:pt x="6618" y="2297"/>
                </a:cubicBezTo>
                <a:cubicBezTo>
                  <a:pt x="6611" y="2260"/>
                  <a:pt x="6580" y="2240"/>
                  <a:pt x="6553" y="2214"/>
                </a:cubicBezTo>
                <a:cubicBezTo>
                  <a:pt x="6522" y="2186"/>
                  <a:pt x="6495" y="2154"/>
                  <a:pt x="6467" y="2123"/>
                </a:cubicBezTo>
                <a:cubicBezTo>
                  <a:pt x="6437" y="2090"/>
                  <a:pt x="6376" y="2123"/>
                  <a:pt x="6404" y="2161"/>
                </a:cubicBezTo>
                <a:close/>
                <a:moveTo>
                  <a:pt x="3715" y="3912"/>
                </a:moveTo>
                <a:cubicBezTo>
                  <a:pt x="3505" y="4108"/>
                  <a:pt x="3523" y="4373"/>
                  <a:pt x="3487" y="4626"/>
                </a:cubicBezTo>
                <a:cubicBezTo>
                  <a:pt x="3464" y="4788"/>
                  <a:pt x="3410" y="4945"/>
                  <a:pt x="3358" y="5102"/>
                </a:cubicBezTo>
                <a:cubicBezTo>
                  <a:pt x="3330" y="5185"/>
                  <a:pt x="3302" y="5267"/>
                  <a:pt x="3278" y="5351"/>
                </a:cubicBezTo>
                <a:cubicBezTo>
                  <a:pt x="3253" y="5433"/>
                  <a:pt x="3218" y="5529"/>
                  <a:pt x="3235" y="5613"/>
                </a:cubicBezTo>
                <a:cubicBezTo>
                  <a:pt x="3240" y="5643"/>
                  <a:pt x="3287" y="5660"/>
                  <a:pt x="3304" y="5626"/>
                </a:cubicBezTo>
                <a:cubicBezTo>
                  <a:pt x="3334" y="5568"/>
                  <a:pt x="3339" y="5503"/>
                  <a:pt x="3355" y="5441"/>
                </a:cubicBezTo>
                <a:cubicBezTo>
                  <a:pt x="3375" y="5357"/>
                  <a:pt x="3402" y="5274"/>
                  <a:pt x="3429" y="5191"/>
                </a:cubicBezTo>
                <a:cubicBezTo>
                  <a:pt x="3483" y="5027"/>
                  <a:pt x="3533" y="4862"/>
                  <a:pt x="3575" y="4696"/>
                </a:cubicBezTo>
                <a:cubicBezTo>
                  <a:pt x="3636" y="4457"/>
                  <a:pt x="3577" y="4152"/>
                  <a:pt x="3762" y="3950"/>
                </a:cubicBezTo>
                <a:cubicBezTo>
                  <a:pt x="3789" y="3921"/>
                  <a:pt x="3743" y="3885"/>
                  <a:pt x="3715" y="3912"/>
                </a:cubicBezTo>
                <a:close/>
                <a:moveTo>
                  <a:pt x="3161" y="5874"/>
                </a:moveTo>
                <a:cubicBezTo>
                  <a:pt x="3156" y="5901"/>
                  <a:pt x="3141" y="5922"/>
                  <a:pt x="3125" y="5943"/>
                </a:cubicBezTo>
                <a:cubicBezTo>
                  <a:pt x="3110" y="5965"/>
                  <a:pt x="3082" y="5994"/>
                  <a:pt x="3095" y="6021"/>
                </a:cubicBezTo>
                <a:cubicBezTo>
                  <a:pt x="3101" y="6032"/>
                  <a:pt x="3111" y="6036"/>
                  <a:pt x="3123" y="6034"/>
                </a:cubicBezTo>
                <a:cubicBezTo>
                  <a:pt x="3156" y="6028"/>
                  <a:pt x="3174" y="5987"/>
                  <a:pt x="3190" y="5965"/>
                </a:cubicBezTo>
                <a:cubicBezTo>
                  <a:pt x="3207" y="5941"/>
                  <a:pt x="3221" y="5915"/>
                  <a:pt x="3226" y="5887"/>
                </a:cubicBezTo>
                <a:cubicBezTo>
                  <a:pt x="3234" y="5849"/>
                  <a:pt x="3168" y="5837"/>
                  <a:pt x="3161" y="5874"/>
                </a:cubicBezTo>
                <a:close/>
                <a:moveTo>
                  <a:pt x="4544" y="52"/>
                </a:moveTo>
                <a:lnTo>
                  <a:pt x="9004" y="3260"/>
                </a:lnTo>
                <a:lnTo>
                  <a:pt x="13466" y="6471"/>
                </a:lnTo>
                <a:cubicBezTo>
                  <a:pt x="13540" y="6523"/>
                  <a:pt x="13550" y="6617"/>
                  <a:pt x="13492" y="6682"/>
                </a:cubicBezTo>
                <a:cubicBezTo>
                  <a:pt x="13471" y="6706"/>
                  <a:pt x="13443" y="6722"/>
                  <a:pt x="13413" y="6731"/>
                </a:cubicBezTo>
                <a:lnTo>
                  <a:pt x="13413" y="6732"/>
                </a:lnTo>
                <a:lnTo>
                  <a:pt x="11780" y="7204"/>
                </a:lnTo>
                <a:lnTo>
                  <a:pt x="10698" y="7518"/>
                </a:lnTo>
                <a:lnTo>
                  <a:pt x="9615" y="7831"/>
                </a:lnTo>
                <a:lnTo>
                  <a:pt x="8533" y="8145"/>
                </a:lnTo>
                <a:lnTo>
                  <a:pt x="7450" y="8458"/>
                </a:lnTo>
                <a:lnTo>
                  <a:pt x="6368" y="8771"/>
                </a:lnTo>
                <a:lnTo>
                  <a:pt x="5286" y="9085"/>
                </a:lnTo>
                <a:lnTo>
                  <a:pt x="4203" y="9398"/>
                </a:lnTo>
                <a:lnTo>
                  <a:pt x="3121" y="9712"/>
                </a:lnTo>
                <a:lnTo>
                  <a:pt x="1532" y="10172"/>
                </a:lnTo>
                <a:cubicBezTo>
                  <a:pt x="1443" y="10197"/>
                  <a:pt x="1348" y="10155"/>
                  <a:pt x="1318" y="10075"/>
                </a:cubicBezTo>
                <a:cubicBezTo>
                  <a:pt x="1306" y="10042"/>
                  <a:pt x="1308" y="10008"/>
                  <a:pt x="1320" y="9978"/>
                </a:cubicBezTo>
                <a:lnTo>
                  <a:pt x="2794" y="5059"/>
                </a:lnTo>
                <a:lnTo>
                  <a:pt x="4271" y="129"/>
                </a:lnTo>
                <a:cubicBezTo>
                  <a:pt x="4296" y="49"/>
                  <a:pt x="4388" y="1"/>
                  <a:pt x="4479" y="23"/>
                </a:cubicBezTo>
                <a:cubicBezTo>
                  <a:pt x="4504" y="28"/>
                  <a:pt x="4525" y="38"/>
                  <a:pt x="4544" y="52"/>
                </a:cubicBez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48"/>
          <p:cNvSpPr/>
          <p:nvPr/>
        </p:nvSpPr>
        <p:spPr>
          <a:xfrm>
            <a:off x="8146625" y="347133"/>
            <a:ext cx="410160" cy="612102"/>
          </a:xfrm>
          <a:custGeom>
            <a:avLst/>
            <a:gdLst/>
            <a:ahLst/>
            <a:cxnLst/>
            <a:rect l="l" t="t" r="r" b="b"/>
            <a:pathLst>
              <a:path w="9016" h="13455" extrusionOk="0">
                <a:moveTo>
                  <a:pt x="8237" y="2892"/>
                </a:moveTo>
                <a:lnTo>
                  <a:pt x="7881" y="2674"/>
                </a:lnTo>
                <a:lnTo>
                  <a:pt x="7392" y="2373"/>
                </a:lnTo>
                <a:lnTo>
                  <a:pt x="6749" y="1979"/>
                </a:lnTo>
                <a:lnTo>
                  <a:pt x="6260" y="1677"/>
                </a:lnTo>
                <a:lnTo>
                  <a:pt x="5904" y="1459"/>
                </a:lnTo>
                <a:cubicBezTo>
                  <a:pt x="6110" y="1187"/>
                  <a:pt x="6393" y="1005"/>
                  <a:pt x="6698" y="926"/>
                </a:cubicBezTo>
                <a:cubicBezTo>
                  <a:pt x="7046" y="835"/>
                  <a:pt x="7423" y="878"/>
                  <a:pt x="7746" y="1077"/>
                </a:cubicBezTo>
                <a:cubicBezTo>
                  <a:pt x="8069" y="1276"/>
                  <a:pt x="8277" y="1592"/>
                  <a:pt x="8354" y="1943"/>
                </a:cubicBezTo>
                <a:cubicBezTo>
                  <a:pt x="8421" y="2251"/>
                  <a:pt x="8387" y="2586"/>
                  <a:pt x="8237" y="2892"/>
                </a:cubicBezTo>
                <a:close/>
                <a:moveTo>
                  <a:pt x="638" y="11308"/>
                </a:moveTo>
                <a:lnTo>
                  <a:pt x="539" y="10523"/>
                </a:lnTo>
                <a:lnTo>
                  <a:pt x="747" y="10651"/>
                </a:lnTo>
                <a:lnTo>
                  <a:pt x="1237" y="10952"/>
                </a:lnTo>
                <a:lnTo>
                  <a:pt x="1879" y="11346"/>
                </a:lnTo>
                <a:lnTo>
                  <a:pt x="2369" y="11648"/>
                </a:lnTo>
                <a:lnTo>
                  <a:pt x="2569" y="11770"/>
                </a:lnTo>
                <a:lnTo>
                  <a:pt x="1803" y="12023"/>
                </a:lnTo>
                <a:close/>
                <a:moveTo>
                  <a:pt x="1432" y="12146"/>
                </a:moveTo>
                <a:lnTo>
                  <a:pt x="686" y="11689"/>
                </a:lnTo>
                <a:lnTo>
                  <a:pt x="773" y="12364"/>
                </a:lnTo>
                <a:close/>
                <a:moveTo>
                  <a:pt x="1842" y="12325"/>
                </a:moveTo>
                <a:cubicBezTo>
                  <a:pt x="1835" y="12328"/>
                  <a:pt x="1828" y="12330"/>
                  <a:pt x="1820" y="12333"/>
                </a:cubicBezTo>
                <a:lnTo>
                  <a:pt x="693" y="12705"/>
                </a:lnTo>
                <a:cubicBezTo>
                  <a:pt x="685" y="12708"/>
                  <a:pt x="676" y="12710"/>
                  <a:pt x="666" y="12711"/>
                </a:cubicBezTo>
                <a:cubicBezTo>
                  <a:pt x="584" y="12722"/>
                  <a:pt x="509" y="12663"/>
                  <a:pt x="499" y="12582"/>
                </a:cubicBezTo>
                <a:lnTo>
                  <a:pt x="353" y="11427"/>
                </a:lnTo>
                <a:cubicBezTo>
                  <a:pt x="351" y="11420"/>
                  <a:pt x="350" y="11414"/>
                  <a:pt x="350" y="11407"/>
                </a:cubicBezTo>
                <a:lnTo>
                  <a:pt x="204" y="10261"/>
                </a:lnTo>
                <a:lnTo>
                  <a:pt x="204" y="10260"/>
                </a:lnTo>
                <a:lnTo>
                  <a:pt x="204" y="10260"/>
                </a:lnTo>
                <a:lnTo>
                  <a:pt x="204" y="10258"/>
                </a:lnTo>
                <a:lnTo>
                  <a:pt x="204" y="10255"/>
                </a:lnTo>
                <a:lnTo>
                  <a:pt x="204" y="10253"/>
                </a:lnTo>
                <a:lnTo>
                  <a:pt x="203" y="10252"/>
                </a:lnTo>
                <a:lnTo>
                  <a:pt x="203" y="10251"/>
                </a:lnTo>
                <a:lnTo>
                  <a:pt x="203" y="10248"/>
                </a:lnTo>
                <a:lnTo>
                  <a:pt x="203" y="10246"/>
                </a:lnTo>
                <a:lnTo>
                  <a:pt x="202" y="10245"/>
                </a:lnTo>
                <a:lnTo>
                  <a:pt x="202" y="10245"/>
                </a:lnTo>
                <a:lnTo>
                  <a:pt x="202" y="10243"/>
                </a:lnTo>
                <a:lnTo>
                  <a:pt x="202" y="10241"/>
                </a:lnTo>
                <a:lnTo>
                  <a:pt x="202" y="10241"/>
                </a:lnTo>
                <a:lnTo>
                  <a:pt x="202" y="10239"/>
                </a:lnTo>
                <a:lnTo>
                  <a:pt x="202" y="10239"/>
                </a:lnTo>
                <a:lnTo>
                  <a:pt x="202" y="10238"/>
                </a:lnTo>
                <a:lnTo>
                  <a:pt x="202" y="10238"/>
                </a:lnTo>
                <a:lnTo>
                  <a:pt x="202" y="10236"/>
                </a:lnTo>
                <a:lnTo>
                  <a:pt x="202" y="10236"/>
                </a:lnTo>
                <a:lnTo>
                  <a:pt x="202" y="10234"/>
                </a:lnTo>
                <a:lnTo>
                  <a:pt x="202" y="10232"/>
                </a:lnTo>
                <a:lnTo>
                  <a:pt x="202" y="10232"/>
                </a:lnTo>
                <a:lnTo>
                  <a:pt x="202" y="10231"/>
                </a:lnTo>
                <a:lnTo>
                  <a:pt x="202" y="10229"/>
                </a:lnTo>
                <a:lnTo>
                  <a:pt x="202" y="10229"/>
                </a:lnTo>
                <a:lnTo>
                  <a:pt x="202" y="10227"/>
                </a:lnTo>
                <a:lnTo>
                  <a:pt x="202" y="10225"/>
                </a:lnTo>
                <a:lnTo>
                  <a:pt x="202" y="10225"/>
                </a:lnTo>
                <a:lnTo>
                  <a:pt x="202" y="10223"/>
                </a:lnTo>
                <a:lnTo>
                  <a:pt x="202" y="10223"/>
                </a:lnTo>
                <a:lnTo>
                  <a:pt x="202" y="10221"/>
                </a:lnTo>
                <a:lnTo>
                  <a:pt x="202" y="10221"/>
                </a:lnTo>
                <a:lnTo>
                  <a:pt x="202" y="10220"/>
                </a:lnTo>
                <a:lnTo>
                  <a:pt x="203" y="10217"/>
                </a:lnTo>
                <a:lnTo>
                  <a:pt x="203" y="10217"/>
                </a:lnTo>
                <a:lnTo>
                  <a:pt x="203" y="10217"/>
                </a:lnTo>
                <a:lnTo>
                  <a:pt x="203" y="10217"/>
                </a:lnTo>
                <a:lnTo>
                  <a:pt x="203" y="10214"/>
                </a:lnTo>
                <a:lnTo>
                  <a:pt x="203" y="10212"/>
                </a:lnTo>
                <a:lnTo>
                  <a:pt x="203" y="10212"/>
                </a:lnTo>
                <a:lnTo>
                  <a:pt x="204" y="10210"/>
                </a:lnTo>
                <a:lnTo>
                  <a:pt x="204" y="10210"/>
                </a:lnTo>
                <a:lnTo>
                  <a:pt x="204" y="10210"/>
                </a:lnTo>
                <a:lnTo>
                  <a:pt x="204" y="10207"/>
                </a:lnTo>
                <a:lnTo>
                  <a:pt x="204" y="10205"/>
                </a:lnTo>
                <a:lnTo>
                  <a:pt x="204" y="10205"/>
                </a:lnTo>
                <a:lnTo>
                  <a:pt x="204" y="10203"/>
                </a:lnTo>
                <a:lnTo>
                  <a:pt x="204" y="10203"/>
                </a:lnTo>
                <a:lnTo>
                  <a:pt x="204" y="10202"/>
                </a:lnTo>
                <a:lnTo>
                  <a:pt x="205" y="10199"/>
                </a:lnTo>
                <a:lnTo>
                  <a:pt x="206" y="10196"/>
                </a:lnTo>
                <a:lnTo>
                  <a:pt x="206" y="10196"/>
                </a:lnTo>
                <a:lnTo>
                  <a:pt x="206" y="10195"/>
                </a:lnTo>
                <a:lnTo>
                  <a:pt x="207" y="10193"/>
                </a:lnTo>
                <a:lnTo>
                  <a:pt x="207" y="10192"/>
                </a:lnTo>
                <a:lnTo>
                  <a:pt x="207" y="10191"/>
                </a:lnTo>
                <a:lnTo>
                  <a:pt x="208" y="10189"/>
                </a:lnTo>
                <a:lnTo>
                  <a:pt x="208" y="10189"/>
                </a:lnTo>
                <a:lnTo>
                  <a:pt x="209" y="10188"/>
                </a:lnTo>
                <a:lnTo>
                  <a:pt x="210" y="10185"/>
                </a:lnTo>
                <a:lnTo>
                  <a:pt x="210" y="10185"/>
                </a:lnTo>
                <a:lnTo>
                  <a:pt x="210" y="10185"/>
                </a:lnTo>
                <a:lnTo>
                  <a:pt x="210" y="10184"/>
                </a:lnTo>
                <a:lnTo>
                  <a:pt x="211" y="10182"/>
                </a:lnTo>
                <a:lnTo>
                  <a:pt x="211" y="10182"/>
                </a:lnTo>
                <a:lnTo>
                  <a:pt x="211" y="10181"/>
                </a:lnTo>
                <a:lnTo>
                  <a:pt x="211" y="10178"/>
                </a:lnTo>
                <a:lnTo>
                  <a:pt x="212" y="10177"/>
                </a:lnTo>
                <a:lnTo>
                  <a:pt x="213" y="10175"/>
                </a:lnTo>
                <a:lnTo>
                  <a:pt x="213" y="10174"/>
                </a:lnTo>
                <a:lnTo>
                  <a:pt x="215" y="10171"/>
                </a:lnTo>
                <a:lnTo>
                  <a:pt x="215" y="10171"/>
                </a:lnTo>
                <a:lnTo>
                  <a:pt x="215" y="10170"/>
                </a:lnTo>
                <a:lnTo>
                  <a:pt x="217" y="10168"/>
                </a:lnTo>
                <a:lnTo>
                  <a:pt x="217" y="10167"/>
                </a:lnTo>
                <a:lnTo>
                  <a:pt x="218" y="10164"/>
                </a:lnTo>
                <a:lnTo>
                  <a:pt x="218" y="10164"/>
                </a:lnTo>
                <a:cubicBezTo>
                  <a:pt x="219" y="10162"/>
                  <a:pt x="221" y="10160"/>
                  <a:pt x="222" y="10157"/>
                </a:cubicBezTo>
                <a:lnTo>
                  <a:pt x="222" y="10157"/>
                </a:lnTo>
                <a:lnTo>
                  <a:pt x="224" y="10154"/>
                </a:lnTo>
                <a:lnTo>
                  <a:pt x="5448" y="1650"/>
                </a:lnTo>
                <a:cubicBezTo>
                  <a:pt x="5464" y="1614"/>
                  <a:pt x="5481" y="1578"/>
                  <a:pt x="5498" y="1544"/>
                </a:cubicBezTo>
                <a:cubicBezTo>
                  <a:pt x="5520" y="1503"/>
                  <a:pt x="5542" y="1463"/>
                  <a:pt x="5565" y="1426"/>
                </a:cubicBezTo>
                <a:cubicBezTo>
                  <a:pt x="5815" y="1018"/>
                  <a:pt x="6201" y="747"/>
                  <a:pt x="6624" y="637"/>
                </a:cubicBezTo>
                <a:cubicBezTo>
                  <a:pt x="7047" y="527"/>
                  <a:pt x="7507" y="579"/>
                  <a:pt x="7902" y="822"/>
                </a:cubicBezTo>
                <a:cubicBezTo>
                  <a:pt x="8297" y="1064"/>
                  <a:pt x="8552" y="1450"/>
                  <a:pt x="8646" y="1879"/>
                </a:cubicBezTo>
                <a:cubicBezTo>
                  <a:pt x="8738" y="2305"/>
                  <a:pt x="8670" y="2772"/>
                  <a:pt x="8421" y="3180"/>
                </a:cubicBezTo>
                <a:cubicBezTo>
                  <a:pt x="8397" y="3218"/>
                  <a:pt x="8373" y="3255"/>
                  <a:pt x="8346" y="3292"/>
                </a:cubicBezTo>
                <a:cubicBezTo>
                  <a:pt x="8323" y="3323"/>
                  <a:pt x="8298" y="3355"/>
                  <a:pt x="8273" y="3386"/>
                </a:cubicBezTo>
                <a:lnTo>
                  <a:pt x="3049" y="11890"/>
                </a:lnTo>
                <a:cubicBezTo>
                  <a:pt x="3028" y="11924"/>
                  <a:pt x="2995" y="11946"/>
                  <a:pt x="2959" y="11956"/>
                </a:cubicBezTo>
                <a:close/>
                <a:moveTo>
                  <a:pt x="2653" y="11470"/>
                </a:moveTo>
                <a:lnTo>
                  <a:pt x="7852" y="3007"/>
                </a:lnTo>
                <a:lnTo>
                  <a:pt x="8071" y="3142"/>
                </a:lnTo>
                <a:lnTo>
                  <a:pt x="2873" y="11605"/>
                </a:lnTo>
                <a:close/>
                <a:moveTo>
                  <a:pt x="7362" y="2706"/>
                </a:moveTo>
                <a:lnTo>
                  <a:pt x="7597" y="2850"/>
                </a:lnTo>
                <a:lnTo>
                  <a:pt x="2398" y="11314"/>
                </a:lnTo>
                <a:lnTo>
                  <a:pt x="2164" y="11170"/>
                </a:lnTo>
                <a:close/>
                <a:moveTo>
                  <a:pt x="1266" y="10618"/>
                </a:moveTo>
                <a:lnTo>
                  <a:pt x="1031" y="10474"/>
                </a:lnTo>
                <a:lnTo>
                  <a:pt x="6231" y="2011"/>
                </a:lnTo>
                <a:lnTo>
                  <a:pt x="6466" y="2155"/>
                </a:lnTo>
                <a:close/>
                <a:moveTo>
                  <a:pt x="1909" y="11013"/>
                </a:moveTo>
                <a:lnTo>
                  <a:pt x="1521" y="10775"/>
                </a:lnTo>
                <a:lnTo>
                  <a:pt x="6721" y="2311"/>
                </a:lnTo>
                <a:lnTo>
                  <a:pt x="7107" y="2550"/>
                </a:lnTo>
                <a:close/>
                <a:moveTo>
                  <a:pt x="7400" y="1186"/>
                </a:moveTo>
                <a:cubicBezTo>
                  <a:pt x="7604" y="1243"/>
                  <a:pt x="7770" y="1365"/>
                  <a:pt x="7892" y="1537"/>
                </a:cubicBezTo>
                <a:cubicBezTo>
                  <a:pt x="7953" y="1623"/>
                  <a:pt x="7999" y="1722"/>
                  <a:pt x="8034" y="1821"/>
                </a:cubicBezTo>
                <a:cubicBezTo>
                  <a:pt x="8061" y="1897"/>
                  <a:pt x="8063" y="1991"/>
                  <a:pt x="8113" y="2055"/>
                </a:cubicBezTo>
                <a:cubicBezTo>
                  <a:pt x="8124" y="2068"/>
                  <a:pt x="8143" y="2061"/>
                  <a:pt x="8148" y="2047"/>
                </a:cubicBezTo>
                <a:cubicBezTo>
                  <a:pt x="8177" y="1961"/>
                  <a:pt x="8126" y="1854"/>
                  <a:pt x="8097" y="1772"/>
                </a:cubicBezTo>
                <a:cubicBezTo>
                  <a:pt x="8062" y="1674"/>
                  <a:pt x="8013" y="1579"/>
                  <a:pt x="7952" y="1494"/>
                </a:cubicBezTo>
                <a:cubicBezTo>
                  <a:pt x="7819" y="1310"/>
                  <a:pt x="7640" y="1179"/>
                  <a:pt x="7419" y="1121"/>
                </a:cubicBezTo>
                <a:cubicBezTo>
                  <a:pt x="7377" y="1110"/>
                  <a:pt x="7358" y="1174"/>
                  <a:pt x="7400" y="1186"/>
                </a:cubicBezTo>
                <a:close/>
                <a:moveTo>
                  <a:pt x="8081" y="2258"/>
                </a:moveTo>
                <a:cubicBezTo>
                  <a:pt x="8078" y="2281"/>
                  <a:pt x="8076" y="2303"/>
                  <a:pt x="8072" y="2326"/>
                </a:cubicBezTo>
                <a:cubicBezTo>
                  <a:pt x="8069" y="2347"/>
                  <a:pt x="8070" y="2367"/>
                  <a:pt x="8069" y="2388"/>
                </a:cubicBezTo>
                <a:cubicBezTo>
                  <a:pt x="8068" y="2402"/>
                  <a:pt x="8085" y="2414"/>
                  <a:pt x="8098" y="2406"/>
                </a:cubicBezTo>
                <a:cubicBezTo>
                  <a:pt x="8118" y="2392"/>
                  <a:pt x="8137" y="2372"/>
                  <a:pt x="8145" y="2348"/>
                </a:cubicBezTo>
                <a:cubicBezTo>
                  <a:pt x="8153" y="2319"/>
                  <a:pt x="8155" y="2289"/>
                  <a:pt x="8156" y="2260"/>
                </a:cubicBezTo>
                <a:cubicBezTo>
                  <a:pt x="8159" y="2210"/>
                  <a:pt x="8087" y="2211"/>
                  <a:pt x="8081" y="2258"/>
                </a:cubicBezTo>
                <a:close/>
                <a:moveTo>
                  <a:pt x="5772" y="768"/>
                </a:moveTo>
                <a:cubicBezTo>
                  <a:pt x="5813" y="715"/>
                  <a:pt x="5834" y="656"/>
                  <a:pt x="5881" y="606"/>
                </a:cubicBezTo>
                <a:cubicBezTo>
                  <a:pt x="5944" y="539"/>
                  <a:pt x="6024" y="486"/>
                  <a:pt x="6103" y="440"/>
                </a:cubicBezTo>
                <a:cubicBezTo>
                  <a:pt x="6263" y="346"/>
                  <a:pt x="6441" y="276"/>
                  <a:pt x="6620" y="226"/>
                </a:cubicBezTo>
                <a:cubicBezTo>
                  <a:pt x="7090" y="96"/>
                  <a:pt x="7558" y="358"/>
                  <a:pt x="7976" y="537"/>
                </a:cubicBezTo>
                <a:cubicBezTo>
                  <a:pt x="8023" y="557"/>
                  <a:pt x="8056" y="479"/>
                  <a:pt x="8013" y="455"/>
                </a:cubicBezTo>
                <a:cubicBezTo>
                  <a:pt x="7595" y="224"/>
                  <a:pt x="7058" y="1"/>
                  <a:pt x="6577" y="134"/>
                </a:cubicBezTo>
                <a:cubicBezTo>
                  <a:pt x="6379" y="189"/>
                  <a:pt x="6185" y="271"/>
                  <a:pt x="6010" y="377"/>
                </a:cubicBezTo>
                <a:cubicBezTo>
                  <a:pt x="5903" y="443"/>
                  <a:pt x="5666" y="603"/>
                  <a:pt x="5719" y="760"/>
                </a:cubicBezTo>
                <a:cubicBezTo>
                  <a:pt x="5728" y="784"/>
                  <a:pt x="5757" y="788"/>
                  <a:pt x="5772" y="768"/>
                </a:cubicBezTo>
                <a:close/>
                <a:moveTo>
                  <a:pt x="8392" y="806"/>
                </a:moveTo>
                <a:cubicBezTo>
                  <a:pt x="8425" y="825"/>
                  <a:pt x="8459" y="851"/>
                  <a:pt x="8499" y="850"/>
                </a:cubicBezTo>
                <a:cubicBezTo>
                  <a:pt x="8513" y="850"/>
                  <a:pt x="8523" y="836"/>
                  <a:pt x="8517" y="823"/>
                </a:cubicBezTo>
                <a:cubicBezTo>
                  <a:pt x="8498" y="787"/>
                  <a:pt x="8460" y="768"/>
                  <a:pt x="8428" y="747"/>
                </a:cubicBezTo>
                <a:cubicBezTo>
                  <a:pt x="8390" y="724"/>
                  <a:pt x="8353" y="783"/>
                  <a:pt x="8392" y="806"/>
                </a:cubicBezTo>
                <a:close/>
                <a:moveTo>
                  <a:pt x="8934" y="2915"/>
                </a:moveTo>
                <a:cubicBezTo>
                  <a:pt x="8850" y="3016"/>
                  <a:pt x="8794" y="3140"/>
                  <a:pt x="8729" y="3252"/>
                </a:cubicBezTo>
                <a:cubicBezTo>
                  <a:pt x="8688" y="3323"/>
                  <a:pt x="8645" y="3394"/>
                  <a:pt x="8600" y="3463"/>
                </a:cubicBezTo>
                <a:cubicBezTo>
                  <a:pt x="8560" y="3526"/>
                  <a:pt x="8506" y="3585"/>
                  <a:pt x="8493" y="3661"/>
                </a:cubicBezTo>
                <a:cubicBezTo>
                  <a:pt x="8490" y="3677"/>
                  <a:pt x="8504" y="3699"/>
                  <a:pt x="8523" y="3692"/>
                </a:cubicBezTo>
                <a:cubicBezTo>
                  <a:pt x="8650" y="3647"/>
                  <a:pt x="8725" y="3471"/>
                  <a:pt x="8788" y="3362"/>
                </a:cubicBezTo>
                <a:cubicBezTo>
                  <a:pt x="8863" y="3231"/>
                  <a:pt x="8945" y="3097"/>
                  <a:pt x="9000" y="2956"/>
                </a:cubicBezTo>
                <a:cubicBezTo>
                  <a:pt x="9015" y="2920"/>
                  <a:pt x="8959" y="2883"/>
                  <a:pt x="8934" y="2915"/>
                </a:cubicBezTo>
                <a:close/>
                <a:moveTo>
                  <a:pt x="8304" y="3947"/>
                </a:moveTo>
                <a:cubicBezTo>
                  <a:pt x="8246" y="4005"/>
                  <a:pt x="8186" y="4072"/>
                  <a:pt x="8171" y="4155"/>
                </a:cubicBezTo>
                <a:cubicBezTo>
                  <a:pt x="8168" y="4174"/>
                  <a:pt x="8187" y="4186"/>
                  <a:pt x="8202" y="4174"/>
                </a:cubicBezTo>
                <a:cubicBezTo>
                  <a:pt x="8265" y="4128"/>
                  <a:pt x="8300" y="4056"/>
                  <a:pt x="8353" y="4000"/>
                </a:cubicBezTo>
                <a:cubicBezTo>
                  <a:pt x="8387" y="3967"/>
                  <a:pt x="8338" y="3914"/>
                  <a:pt x="8304" y="3947"/>
                </a:cubicBezTo>
                <a:close/>
                <a:moveTo>
                  <a:pt x="4785" y="9876"/>
                </a:moveTo>
                <a:cubicBezTo>
                  <a:pt x="4795" y="9859"/>
                  <a:pt x="4820" y="9875"/>
                  <a:pt x="4810" y="9891"/>
                </a:cubicBezTo>
                <a:cubicBezTo>
                  <a:pt x="4563" y="10307"/>
                  <a:pt x="4336" y="10738"/>
                  <a:pt x="4099" y="11160"/>
                </a:cubicBezTo>
                <a:cubicBezTo>
                  <a:pt x="3984" y="11363"/>
                  <a:pt x="3870" y="11566"/>
                  <a:pt x="3754" y="11768"/>
                </a:cubicBezTo>
                <a:cubicBezTo>
                  <a:pt x="3693" y="11876"/>
                  <a:pt x="3630" y="11981"/>
                  <a:pt x="3566" y="12086"/>
                </a:cubicBezTo>
                <a:cubicBezTo>
                  <a:pt x="3514" y="12170"/>
                  <a:pt x="3469" y="12259"/>
                  <a:pt x="3402" y="12331"/>
                </a:cubicBezTo>
                <a:cubicBezTo>
                  <a:pt x="3382" y="12352"/>
                  <a:pt x="3343" y="12329"/>
                  <a:pt x="3353" y="12302"/>
                </a:cubicBezTo>
                <a:cubicBezTo>
                  <a:pt x="3391" y="12197"/>
                  <a:pt x="3459" y="12103"/>
                  <a:pt x="3515" y="12007"/>
                </a:cubicBezTo>
                <a:cubicBezTo>
                  <a:pt x="3578" y="11901"/>
                  <a:pt x="3639" y="11794"/>
                  <a:pt x="3702" y="11689"/>
                </a:cubicBezTo>
                <a:cubicBezTo>
                  <a:pt x="3819" y="11487"/>
                  <a:pt x="3936" y="11285"/>
                  <a:pt x="4052" y="11083"/>
                </a:cubicBezTo>
                <a:cubicBezTo>
                  <a:pt x="4287" y="10674"/>
                  <a:pt x="4533" y="10274"/>
                  <a:pt x="4785" y="9876"/>
                </a:cubicBezTo>
                <a:moveTo>
                  <a:pt x="3841" y="11862"/>
                </a:moveTo>
                <a:cubicBezTo>
                  <a:pt x="3750" y="11941"/>
                  <a:pt x="3662" y="12054"/>
                  <a:pt x="3619" y="12165"/>
                </a:cubicBezTo>
                <a:cubicBezTo>
                  <a:pt x="3612" y="12184"/>
                  <a:pt x="3635" y="12199"/>
                  <a:pt x="3651" y="12191"/>
                </a:cubicBezTo>
                <a:cubicBezTo>
                  <a:pt x="3758" y="12136"/>
                  <a:pt x="3831" y="12005"/>
                  <a:pt x="3893" y="11905"/>
                </a:cubicBezTo>
                <a:cubicBezTo>
                  <a:pt x="3913" y="11872"/>
                  <a:pt x="3870" y="11838"/>
                  <a:pt x="3841" y="11862"/>
                </a:cubicBezTo>
                <a:close/>
                <a:moveTo>
                  <a:pt x="81" y="12101"/>
                </a:moveTo>
                <a:cubicBezTo>
                  <a:pt x="91" y="12068"/>
                  <a:pt x="137" y="12077"/>
                  <a:pt x="139" y="12110"/>
                </a:cubicBezTo>
                <a:cubicBezTo>
                  <a:pt x="149" y="12384"/>
                  <a:pt x="82" y="12676"/>
                  <a:pt x="194" y="12939"/>
                </a:cubicBezTo>
                <a:cubicBezTo>
                  <a:pt x="238" y="13042"/>
                  <a:pt x="307" y="13142"/>
                  <a:pt x="419" y="13178"/>
                </a:cubicBezTo>
                <a:cubicBezTo>
                  <a:pt x="555" y="13221"/>
                  <a:pt x="685" y="13171"/>
                  <a:pt x="818" y="13197"/>
                </a:cubicBezTo>
                <a:cubicBezTo>
                  <a:pt x="844" y="13202"/>
                  <a:pt x="855" y="13243"/>
                  <a:pt x="833" y="13259"/>
                </a:cubicBezTo>
                <a:cubicBezTo>
                  <a:pt x="719" y="13341"/>
                  <a:pt x="517" y="13337"/>
                  <a:pt x="389" y="13285"/>
                </a:cubicBezTo>
                <a:cubicBezTo>
                  <a:pt x="271" y="13236"/>
                  <a:pt x="176" y="13151"/>
                  <a:pt x="122" y="13033"/>
                </a:cubicBezTo>
                <a:cubicBezTo>
                  <a:pt x="1" y="12761"/>
                  <a:pt x="3" y="12385"/>
                  <a:pt x="81" y="12101"/>
                </a:cubicBezTo>
                <a:close/>
                <a:moveTo>
                  <a:pt x="33" y="13232"/>
                </a:moveTo>
                <a:cubicBezTo>
                  <a:pt x="64" y="13351"/>
                  <a:pt x="233" y="13454"/>
                  <a:pt x="349" y="13410"/>
                </a:cubicBezTo>
                <a:cubicBezTo>
                  <a:pt x="366" y="13404"/>
                  <a:pt x="362" y="13379"/>
                  <a:pt x="350" y="13371"/>
                </a:cubicBezTo>
                <a:cubicBezTo>
                  <a:pt x="280" y="13322"/>
                  <a:pt x="139" y="13307"/>
                  <a:pt x="105" y="13216"/>
                </a:cubicBezTo>
                <a:cubicBezTo>
                  <a:pt x="88" y="13173"/>
                  <a:pt x="21" y="13185"/>
                  <a:pt x="33" y="13232"/>
                </a:cubicBezTo>
                <a:close/>
                <a:moveTo>
                  <a:pt x="3652" y="3866"/>
                </a:moveTo>
                <a:cubicBezTo>
                  <a:pt x="3679" y="3837"/>
                  <a:pt x="3717" y="3882"/>
                  <a:pt x="3693" y="3911"/>
                </a:cubicBezTo>
                <a:cubicBezTo>
                  <a:pt x="3500" y="4148"/>
                  <a:pt x="3358" y="4421"/>
                  <a:pt x="3206" y="4684"/>
                </a:cubicBezTo>
                <a:cubicBezTo>
                  <a:pt x="3052" y="4954"/>
                  <a:pt x="2895" y="5222"/>
                  <a:pt x="2737" y="5489"/>
                </a:cubicBezTo>
                <a:cubicBezTo>
                  <a:pt x="2423" y="6023"/>
                  <a:pt x="2110" y="6579"/>
                  <a:pt x="1711" y="7054"/>
                </a:cubicBezTo>
                <a:cubicBezTo>
                  <a:pt x="1690" y="7080"/>
                  <a:pt x="1650" y="7045"/>
                  <a:pt x="1666" y="7018"/>
                </a:cubicBezTo>
                <a:cubicBezTo>
                  <a:pt x="1838" y="6734"/>
                  <a:pt x="2029" y="6461"/>
                  <a:pt x="2207" y="6180"/>
                </a:cubicBezTo>
                <a:cubicBezTo>
                  <a:pt x="2375" y="5913"/>
                  <a:pt x="2540" y="5643"/>
                  <a:pt x="2702" y="5371"/>
                </a:cubicBezTo>
                <a:cubicBezTo>
                  <a:pt x="2860" y="5105"/>
                  <a:pt x="3018" y="4840"/>
                  <a:pt x="3173" y="4573"/>
                </a:cubicBezTo>
                <a:cubicBezTo>
                  <a:pt x="3316" y="4326"/>
                  <a:pt x="3453" y="4073"/>
                  <a:pt x="3652" y="3866"/>
                </a:cubicBezTo>
                <a:close/>
                <a:moveTo>
                  <a:pt x="1492" y="7320"/>
                </a:moveTo>
                <a:cubicBezTo>
                  <a:pt x="1532" y="7281"/>
                  <a:pt x="1587" y="7342"/>
                  <a:pt x="1550" y="7382"/>
                </a:cubicBezTo>
                <a:cubicBezTo>
                  <a:pt x="1514" y="7419"/>
                  <a:pt x="1484" y="7462"/>
                  <a:pt x="1456" y="7505"/>
                </a:cubicBezTo>
                <a:cubicBezTo>
                  <a:pt x="1433" y="7540"/>
                  <a:pt x="1410" y="7578"/>
                  <a:pt x="1373" y="7598"/>
                </a:cubicBezTo>
                <a:cubicBezTo>
                  <a:pt x="1354" y="7608"/>
                  <a:pt x="1331" y="7594"/>
                  <a:pt x="1332" y="7573"/>
                </a:cubicBezTo>
                <a:cubicBezTo>
                  <a:pt x="1332" y="7524"/>
                  <a:pt x="1363" y="7481"/>
                  <a:pt x="1390" y="7442"/>
                </a:cubicBezTo>
                <a:cubicBezTo>
                  <a:pt x="1420" y="7398"/>
                  <a:pt x="1454" y="7356"/>
                  <a:pt x="1492" y="7320"/>
                </a:cubicBezTo>
                <a:close/>
                <a:moveTo>
                  <a:pt x="3243" y="3996"/>
                </a:moveTo>
                <a:cubicBezTo>
                  <a:pt x="3266" y="3959"/>
                  <a:pt x="3326" y="3995"/>
                  <a:pt x="3302" y="4033"/>
                </a:cubicBezTo>
                <a:cubicBezTo>
                  <a:pt x="3268" y="4087"/>
                  <a:pt x="3236" y="4157"/>
                  <a:pt x="3183" y="4195"/>
                </a:cubicBezTo>
                <a:cubicBezTo>
                  <a:pt x="3171" y="4203"/>
                  <a:pt x="3150" y="4191"/>
                  <a:pt x="3152" y="4176"/>
                </a:cubicBezTo>
                <a:cubicBezTo>
                  <a:pt x="3163" y="4112"/>
                  <a:pt x="3211" y="4052"/>
                  <a:pt x="3243" y="3996"/>
                </a:cubicBezTo>
                <a:close/>
                <a:moveTo>
                  <a:pt x="4699" y="5962"/>
                </a:moveTo>
                <a:cubicBezTo>
                  <a:pt x="4693" y="5917"/>
                  <a:pt x="4756" y="5901"/>
                  <a:pt x="4767" y="5945"/>
                </a:cubicBezTo>
                <a:cubicBezTo>
                  <a:pt x="4779" y="5984"/>
                  <a:pt x="4778" y="6022"/>
                  <a:pt x="4773" y="6062"/>
                </a:cubicBezTo>
                <a:cubicBezTo>
                  <a:pt x="4767" y="6099"/>
                  <a:pt x="4760" y="6141"/>
                  <a:pt x="4729" y="6163"/>
                </a:cubicBezTo>
                <a:cubicBezTo>
                  <a:pt x="4718" y="6170"/>
                  <a:pt x="4702" y="6163"/>
                  <a:pt x="4696" y="6153"/>
                </a:cubicBezTo>
                <a:cubicBezTo>
                  <a:pt x="4681" y="6126"/>
                  <a:pt x="4691" y="6091"/>
                  <a:pt x="4695" y="6062"/>
                </a:cubicBezTo>
                <a:cubicBezTo>
                  <a:pt x="4701" y="6030"/>
                  <a:pt x="4705" y="5994"/>
                  <a:pt x="4699" y="5962"/>
                </a:cubicBezTo>
                <a:close/>
                <a:moveTo>
                  <a:pt x="4574" y="6170"/>
                </a:moveTo>
                <a:cubicBezTo>
                  <a:pt x="4590" y="6154"/>
                  <a:pt x="4619" y="6173"/>
                  <a:pt x="4612" y="6193"/>
                </a:cubicBezTo>
                <a:cubicBezTo>
                  <a:pt x="4610" y="6198"/>
                  <a:pt x="4615" y="6208"/>
                  <a:pt x="4613" y="6215"/>
                </a:cubicBezTo>
                <a:cubicBezTo>
                  <a:pt x="4610" y="6223"/>
                  <a:pt x="4608" y="6232"/>
                  <a:pt x="4605" y="6239"/>
                </a:cubicBezTo>
                <a:cubicBezTo>
                  <a:pt x="4600" y="6260"/>
                  <a:pt x="4594" y="6281"/>
                  <a:pt x="4590" y="6302"/>
                </a:cubicBezTo>
                <a:cubicBezTo>
                  <a:pt x="4584" y="6342"/>
                  <a:pt x="4592" y="6389"/>
                  <a:pt x="4571" y="6424"/>
                </a:cubicBezTo>
                <a:cubicBezTo>
                  <a:pt x="4565" y="6434"/>
                  <a:pt x="4549" y="6439"/>
                  <a:pt x="4540" y="6431"/>
                </a:cubicBezTo>
                <a:cubicBezTo>
                  <a:pt x="4494" y="6398"/>
                  <a:pt x="4502" y="6329"/>
                  <a:pt x="4514" y="6280"/>
                </a:cubicBezTo>
                <a:cubicBezTo>
                  <a:pt x="4520" y="6256"/>
                  <a:pt x="4527" y="6232"/>
                  <a:pt x="4539" y="6211"/>
                </a:cubicBezTo>
                <a:cubicBezTo>
                  <a:pt x="4544" y="6200"/>
                  <a:pt x="4548" y="6189"/>
                  <a:pt x="4557" y="6181"/>
                </a:cubicBezTo>
                <a:cubicBezTo>
                  <a:pt x="4562" y="6176"/>
                  <a:pt x="4570" y="6176"/>
                  <a:pt x="4574" y="6170"/>
                </a:cubicBezTo>
                <a:close/>
                <a:moveTo>
                  <a:pt x="4396" y="6465"/>
                </a:moveTo>
                <a:cubicBezTo>
                  <a:pt x="4423" y="6419"/>
                  <a:pt x="4493" y="6462"/>
                  <a:pt x="4466" y="6508"/>
                </a:cubicBezTo>
                <a:cubicBezTo>
                  <a:pt x="4427" y="6576"/>
                  <a:pt x="4406" y="6650"/>
                  <a:pt x="4390" y="6725"/>
                </a:cubicBezTo>
                <a:cubicBezTo>
                  <a:pt x="4384" y="6753"/>
                  <a:pt x="4343" y="6749"/>
                  <a:pt x="4337" y="6724"/>
                </a:cubicBezTo>
                <a:cubicBezTo>
                  <a:pt x="4314" y="6631"/>
                  <a:pt x="4349" y="6542"/>
                  <a:pt x="4396" y="6465"/>
                </a:cubicBezTo>
                <a:moveTo>
                  <a:pt x="2427" y="9518"/>
                </a:moveTo>
                <a:cubicBezTo>
                  <a:pt x="2434" y="9465"/>
                  <a:pt x="2515" y="9463"/>
                  <a:pt x="2512" y="9520"/>
                </a:cubicBezTo>
                <a:cubicBezTo>
                  <a:pt x="2507" y="9620"/>
                  <a:pt x="2504" y="9742"/>
                  <a:pt x="2452" y="9831"/>
                </a:cubicBezTo>
                <a:cubicBezTo>
                  <a:pt x="2441" y="9848"/>
                  <a:pt x="2419" y="9840"/>
                  <a:pt x="2413" y="9824"/>
                </a:cubicBezTo>
                <a:cubicBezTo>
                  <a:pt x="2378" y="9729"/>
                  <a:pt x="2413" y="9615"/>
                  <a:pt x="2427" y="9518"/>
                </a:cubicBezTo>
                <a:close/>
                <a:moveTo>
                  <a:pt x="2319" y="9811"/>
                </a:moveTo>
                <a:cubicBezTo>
                  <a:pt x="2358" y="9778"/>
                  <a:pt x="2409" y="9833"/>
                  <a:pt x="2373" y="9868"/>
                </a:cubicBezTo>
                <a:cubicBezTo>
                  <a:pt x="2326" y="9914"/>
                  <a:pt x="2352" y="9995"/>
                  <a:pt x="2341" y="10052"/>
                </a:cubicBezTo>
                <a:cubicBezTo>
                  <a:pt x="2337" y="10069"/>
                  <a:pt x="2312" y="10075"/>
                  <a:pt x="2302" y="10062"/>
                </a:cubicBezTo>
                <a:cubicBezTo>
                  <a:pt x="2247" y="9989"/>
                  <a:pt x="2248" y="9873"/>
                  <a:pt x="2319" y="9811"/>
                </a:cubicBezTo>
                <a:close/>
                <a:moveTo>
                  <a:pt x="1952" y="11649"/>
                </a:moveTo>
                <a:cubicBezTo>
                  <a:pt x="1959" y="11650"/>
                  <a:pt x="1956" y="11661"/>
                  <a:pt x="1949" y="11659"/>
                </a:cubicBezTo>
                <a:cubicBezTo>
                  <a:pt x="1775" y="11622"/>
                  <a:pt x="1610" y="11569"/>
                  <a:pt x="1460" y="11471"/>
                </a:cubicBezTo>
                <a:cubicBezTo>
                  <a:pt x="1355" y="11404"/>
                  <a:pt x="1168" y="11300"/>
                  <a:pt x="1129" y="11174"/>
                </a:cubicBezTo>
                <a:cubicBezTo>
                  <a:pt x="1119" y="11146"/>
                  <a:pt x="1154" y="11131"/>
                  <a:pt x="1175" y="11141"/>
                </a:cubicBezTo>
                <a:cubicBezTo>
                  <a:pt x="1236" y="11170"/>
                  <a:pt x="1279" y="11236"/>
                  <a:pt x="1331" y="11278"/>
                </a:cubicBezTo>
                <a:cubicBezTo>
                  <a:pt x="1394" y="11331"/>
                  <a:pt x="1459" y="11380"/>
                  <a:pt x="1528" y="11423"/>
                </a:cubicBezTo>
                <a:cubicBezTo>
                  <a:pt x="1663" y="11507"/>
                  <a:pt x="1798" y="11604"/>
                  <a:pt x="1952" y="11649"/>
                </a:cubicBezTo>
                <a:moveTo>
                  <a:pt x="1757" y="11744"/>
                </a:moveTo>
                <a:cubicBezTo>
                  <a:pt x="1722" y="11714"/>
                  <a:pt x="1582" y="11545"/>
                  <a:pt x="1535" y="11622"/>
                </a:cubicBezTo>
                <a:cubicBezTo>
                  <a:pt x="1509" y="11665"/>
                  <a:pt x="1559" y="11711"/>
                  <a:pt x="1590" y="11736"/>
                </a:cubicBezTo>
                <a:cubicBezTo>
                  <a:pt x="1633" y="11767"/>
                  <a:pt x="1675" y="11781"/>
                  <a:pt x="1723" y="11800"/>
                </a:cubicBezTo>
                <a:cubicBezTo>
                  <a:pt x="1753" y="11813"/>
                  <a:pt x="1782" y="11766"/>
                  <a:pt x="1757" y="11744"/>
                </a:cubicBezTo>
                <a:close/>
                <a:moveTo>
                  <a:pt x="6691" y="2654"/>
                </a:moveTo>
                <a:cubicBezTo>
                  <a:pt x="6668" y="2618"/>
                  <a:pt x="6727" y="2586"/>
                  <a:pt x="6750" y="2623"/>
                </a:cubicBezTo>
                <a:cubicBezTo>
                  <a:pt x="6766" y="2648"/>
                  <a:pt x="6782" y="2674"/>
                  <a:pt x="6789" y="2704"/>
                </a:cubicBezTo>
                <a:cubicBezTo>
                  <a:pt x="6797" y="2741"/>
                  <a:pt x="6788" y="2772"/>
                  <a:pt x="6766" y="2796"/>
                </a:cubicBezTo>
                <a:cubicBezTo>
                  <a:pt x="6757" y="2805"/>
                  <a:pt x="6743" y="2798"/>
                  <a:pt x="6740" y="2787"/>
                </a:cubicBezTo>
                <a:cubicBezTo>
                  <a:pt x="6739" y="2784"/>
                  <a:pt x="6732" y="2765"/>
                  <a:pt x="6738" y="2771"/>
                </a:cubicBezTo>
                <a:cubicBezTo>
                  <a:pt x="6733" y="2766"/>
                  <a:pt x="6730" y="2759"/>
                  <a:pt x="6729" y="2752"/>
                </a:cubicBezTo>
                <a:cubicBezTo>
                  <a:pt x="6728" y="2740"/>
                  <a:pt x="6725" y="2727"/>
                  <a:pt x="6721" y="2715"/>
                </a:cubicBezTo>
                <a:cubicBezTo>
                  <a:pt x="6715" y="2693"/>
                  <a:pt x="6703" y="2674"/>
                  <a:pt x="6691" y="2654"/>
                </a:cubicBezTo>
                <a:close/>
                <a:moveTo>
                  <a:pt x="6641" y="2763"/>
                </a:moveTo>
                <a:cubicBezTo>
                  <a:pt x="6628" y="2787"/>
                  <a:pt x="6619" y="2812"/>
                  <a:pt x="6615" y="2839"/>
                </a:cubicBezTo>
                <a:cubicBezTo>
                  <a:pt x="6610" y="2864"/>
                  <a:pt x="6604" y="2891"/>
                  <a:pt x="6616" y="2914"/>
                </a:cubicBezTo>
                <a:cubicBezTo>
                  <a:pt x="6621" y="2922"/>
                  <a:pt x="6635" y="2926"/>
                  <a:pt x="6642" y="2918"/>
                </a:cubicBezTo>
                <a:cubicBezTo>
                  <a:pt x="6655" y="2901"/>
                  <a:pt x="6657" y="2887"/>
                  <a:pt x="6659" y="2866"/>
                </a:cubicBezTo>
                <a:cubicBezTo>
                  <a:pt x="6661" y="2839"/>
                  <a:pt x="6667" y="2812"/>
                  <a:pt x="6680" y="2788"/>
                </a:cubicBezTo>
                <a:cubicBezTo>
                  <a:pt x="6695" y="2762"/>
                  <a:pt x="6656" y="2737"/>
                  <a:pt x="6641" y="2763"/>
                </a:cubicBezTo>
                <a:close/>
                <a:moveTo>
                  <a:pt x="6205" y="1455"/>
                </a:moveTo>
                <a:cubicBezTo>
                  <a:pt x="6268" y="1351"/>
                  <a:pt x="6367" y="1309"/>
                  <a:pt x="6471" y="1256"/>
                </a:cubicBezTo>
                <a:cubicBezTo>
                  <a:pt x="6485" y="1249"/>
                  <a:pt x="6480" y="1226"/>
                  <a:pt x="6464" y="1226"/>
                </a:cubicBezTo>
                <a:cubicBezTo>
                  <a:pt x="6331" y="1228"/>
                  <a:pt x="6212" y="1306"/>
                  <a:pt x="6137" y="1413"/>
                </a:cubicBezTo>
                <a:cubicBezTo>
                  <a:pt x="6109" y="1456"/>
                  <a:pt x="6179" y="1499"/>
                  <a:pt x="6205" y="1455"/>
                </a:cubicBezTo>
                <a:close/>
                <a:moveTo>
                  <a:pt x="557" y="10183"/>
                </a:moveTo>
                <a:lnTo>
                  <a:pt x="776" y="10318"/>
                </a:lnTo>
                <a:lnTo>
                  <a:pt x="5976" y="1855"/>
                </a:lnTo>
                <a:lnTo>
                  <a:pt x="5757" y="171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0" name="Google Shape;930;p48"/>
          <p:cNvGrpSpPr/>
          <p:nvPr/>
        </p:nvGrpSpPr>
        <p:grpSpPr>
          <a:xfrm>
            <a:off x="398419" y="315052"/>
            <a:ext cx="748438" cy="366777"/>
            <a:chOff x="5339575" y="1138950"/>
            <a:chExt cx="193600" cy="94875"/>
          </a:xfrm>
        </p:grpSpPr>
        <p:sp>
          <p:nvSpPr>
            <p:cNvPr id="931" name="Google Shape;931;p48"/>
            <p:cNvSpPr/>
            <p:nvPr/>
          </p:nvSpPr>
          <p:spPr>
            <a:xfrm>
              <a:off x="5339575" y="1152750"/>
              <a:ext cx="24675" cy="59750"/>
            </a:xfrm>
            <a:custGeom>
              <a:avLst/>
              <a:gdLst/>
              <a:ahLst/>
              <a:cxnLst/>
              <a:rect l="l" t="t" r="r" b="b"/>
              <a:pathLst>
                <a:path w="987" h="2390" extrusionOk="0">
                  <a:moveTo>
                    <a:pt x="793" y="413"/>
                  </a:moveTo>
                  <a:lnTo>
                    <a:pt x="793" y="413"/>
                  </a:lnTo>
                  <a:cubicBezTo>
                    <a:pt x="789" y="487"/>
                    <a:pt x="783" y="608"/>
                    <a:pt x="775" y="774"/>
                  </a:cubicBezTo>
                  <a:cubicBezTo>
                    <a:pt x="768" y="940"/>
                    <a:pt x="759" y="1085"/>
                    <a:pt x="750" y="1210"/>
                  </a:cubicBezTo>
                  <a:cubicBezTo>
                    <a:pt x="740" y="1334"/>
                    <a:pt x="729" y="1438"/>
                    <a:pt x="716" y="1521"/>
                  </a:cubicBezTo>
                  <a:cubicBezTo>
                    <a:pt x="703" y="1604"/>
                    <a:pt x="698" y="1663"/>
                    <a:pt x="699" y="1697"/>
                  </a:cubicBezTo>
                  <a:cubicBezTo>
                    <a:pt x="540" y="1661"/>
                    <a:pt x="443" y="1628"/>
                    <a:pt x="409" y="1596"/>
                  </a:cubicBezTo>
                  <a:cubicBezTo>
                    <a:pt x="474" y="1366"/>
                    <a:pt x="603" y="971"/>
                    <a:pt x="793" y="413"/>
                  </a:cubicBezTo>
                  <a:close/>
                  <a:moveTo>
                    <a:pt x="765" y="0"/>
                  </a:moveTo>
                  <a:cubicBezTo>
                    <a:pt x="728" y="41"/>
                    <a:pt x="690" y="144"/>
                    <a:pt x="653" y="309"/>
                  </a:cubicBezTo>
                  <a:cubicBezTo>
                    <a:pt x="638" y="384"/>
                    <a:pt x="627" y="430"/>
                    <a:pt x="623" y="446"/>
                  </a:cubicBezTo>
                  <a:cubicBezTo>
                    <a:pt x="462" y="997"/>
                    <a:pt x="261" y="1557"/>
                    <a:pt x="18" y="2128"/>
                  </a:cubicBezTo>
                  <a:lnTo>
                    <a:pt x="5" y="2157"/>
                  </a:lnTo>
                  <a:cubicBezTo>
                    <a:pt x="0" y="2183"/>
                    <a:pt x="8" y="2208"/>
                    <a:pt x="28" y="2228"/>
                  </a:cubicBezTo>
                  <a:cubicBezTo>
                    <a:pt x="48" y="2249"/>
                    <a:pt x="71" y="2261"/>
                    <a:pt x="98" y="2265"/>
                  </a:cubicBezTo>
                  <a:cubicBezTo>
                    <a:pt x="103" y="2266"/>
                    <a:pt x="107" y="2266"/>
                    <a:pt x="112" y="2266"/>
                  </a:cubicBezTo>
                  <a:cubicBezTo>
                    <a:pt x="159" y="2266"/>
                    <a:pt x="198" y="2229"/>
                    <a:pt x="228" y="2155"/>
                  </a:cubicBezTo>
                  <a:cubicBezTo>
                    <a:pt x="244" y="2115"/>
                    <a:pt x="265" y="2051"/>
                    <a:pt x="289" y="1963"/>
                  </a:cubicBezTo>
                  <a:cubicBezTo>
                    <a:pt x="315" y="1874"/>
                    <a:pt x="344" y="1794"/>
                    <a:pt x="376" y="1721"/>
                  </a:cubicBezTo>
                  <a:lnTo>
                    <a:pt x="702" y="1823"/>
                  </a:lnTo>
                  <a:cubicBezTo>
                    <a:pt x="707" y="2013"/>
                    <a:pt x="702" y="2156"/>
                    <a:pt x="687" y="2253"/>
                  </a:cubicBezTo>
                  <a:cubicBezTo>
                    <a:pt x="680" y="2297"/>
                    <a:pt x="688" y="2330"/>
                    <a:pt x="712" y="2349"/>
                  </a:cubicBezTo>
                  <a:cubicBezTo>
                    <a:pt x="736" y="2369"/>
                    <a:pt x="772" y="2382"/>
                    <a:pt x="819" y="2389"/>
                  </a:cubicBezTo>
                  <a:cubicBezTo>
                    <a:pt x="859" y="2380"/>
                    <a:pt x="883" y="2352"/>
                    <a:pt x="890" y="2301"/>
                  </a:cubicBezTo>
                  <a:lnTo>
                    <a:pt x="891" y="2298"/>
                  </a:lnTo>
                  <a:cubicBezTo>
                    <a:pt x="896" y="2264"/>
                    <a:pt x="896" y="2192"/>
                    <a:pt x="891" y="2081"/>
                  </a:cubicBezTo>
                  <a:cubicBezTo>
                    <a:pt x="887" y="1969"/>
                    <a:pt x="886" y="1899"/>
                    <a:pt x="890" y="1872"/>
                  </a:cubicBezTo>
                  <a:lnTo>
                    <a:pt x="887" y="1656"/>
                  </a:lnTo>
                  <a:cubicBezTo>
                    <a:pt x="909" y="1506"/>
                    <a:pt x="924" y="1256"/>
                    <a:pt x="931" y="907"/>
                  </a:cubicBezTo>
                  <a:cubicBezTo>
                    <a:pt x="938" y="557"/>
                    <a:pt x="955" y="296"/>
                    <a:pt x="982" y="123"/>
                  </a:cubicBezTo>
                  <a:cubicBezTo>
                    <a:pt x="986" y="93"/>
                    <a:pt x="977" y="70"/>
                    <a:pt x="957" y="52"/>
                  </a:cubicBezTo>
                  <a:cubicBezTo>
                    <a:pt x="936" y="33"/>
                    <a:pt x="910" y="22"/>
                    <a:pt x="880" y="18"/>
                  </a:cubicBezTo>
                  <a:lnTo>
                    <a:pt x="76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8"/>
            <p:cNvSpPr/>
            <p:nvPr/>
          </p:nvSpPr>
          <p:spPr>
            <a:xfrm>
              <a:off x="5375600" y="1177300"/>
              <a:ext cx="25250" cy="15275"/>
            </a:xfrm>
            <a:custGeom>
              <a:avLst/>
              <a:gdLst/>
              <a:ahLst/>
              <a:cxnLst/>
              <a:rect l="l" t="t" r="r" b="b"/>
              <a:pathLst>
                <a:path w="1010" h="611" extrusionOk="0">
                  <a:moveTo>
                    <a:pt x="129" y="0"/>
                  </a:moveTo>
                  <a:cubicBezTo>
                    <a:pt x="113" y="0"/>
                    <a:pt x="98" y="4"/>
                    <a:pt x="86" y="14"/>
                  </a:cubicBezTo>
                  <a:cubicBezTo>
                    <a:pt x="71" y="25"/>
                    <a:pt x="61" y="43"/>
                    <a:pt x="58" y="66"/>
                  </a:cubicBezTo>
                  <a:cubicBezTo>
                    <a:pt x="47" y="132"/>
                    <a:pt x="110" y="175"/>
                    <a:pt x="245" y="196"/>
                  </a:cubicBezTo>
                  <a:lnTo>
                    <a:pt x="375" y="211"/>
                  </a:lnTo>
                  <a:lnTo>
                    <a:pt x="389" y="214"/>
                  </a:lnTo>
                  <a:cubicBezTo>
                    <a:pt x="448" y="229"/>
                    <a:pt x="528" y="245"/>
                    <a:pt x="630" y="260"/>
                  </a:cubicBezTo>
                  <a:cubicBezTo>
                    <a:pt x="720" y="274"/>
                    <a:pt x="794" y="281"/>
                    <a:pt x="851" y="281"/>
                  </a:cubicBezTo>
                  <a:cubicBezTo>
                    <a:pt x="945" y="281"/>
                    <a:pt x="994" y="262"/>
                    <a:pt x="1000" y="225"/>
                  </a:cubicBezTo>
                  <a:cubicBezTo>
                    <a:pt x="1009" y="165"/>
                    <a:pt x="926" y="121"/>
                    <a:pt x="751" y="94"/>
                  </a:cubicBezTo>
                  <a:lnTo>
                    <a:pt x="145" y="1"/>
                  </a:lnTo>
                  <a:cubicBezTo>
                    <a:pt x="139" y="1"/>
                    <a:pt x="134" y="0"/>
                    <a:pt x="129" y="0"/>
                  </a:cubicBezTo>
                  <a:close/>
                  <a:moveTo>
                    <a:pt x="81" y="321"/>
                  </a:moveTo>
                  <a:cubicBezTo>
                    <a:pt x="64" y="321"/>
                    <a:pt x="50" y="325"/>
                    <a:pt x="38" y="334"/>
                  </a:cubicBezTo>
                  <a:cubicBezTo>
                    <a:pt x="21" y="346"/>
                    <a:pt x="11" y="364"/>
                    <a:pt x="8" y="387"/>
                  </a:cubicBezTo>
                  <a:cubicBezTo>
                    <a:pt x="0" y="437"/>
                    <a:pt x="42" y="469"/>
                    <a:pt x="132" y="483"/>
                  </a:cubicBezTo>
                  <a:lnTo>
                    <a:pt x="843" y="609"/>
                  </a:lnTo>
                  <a:cubicBezTo>
                    <a:pt x="849" y="610"/>
                    <a:pt x="854" y="611"/>
                    <a:pt x="860" y="611"/>
                  </a:cubicBezTo>
                  <a:cubicBezTo>
                    <a:pt x="876" y="611"/>
                    <a:pt x="890" y="606"/>
                    <a:pt x="903" y="597"/>
                  </a:cubicBezTo>
                  <a:cubicBezTo>
                    <a:pt x="920" y="585"/>
                    <a:pt x="931" y="566"/>
                    <a:pt x="934" y="543"/>
                  </a:cubicBezTo>
                  <a:cubicBezTo>
                    <a:pt x="944" y="483"/>
                    <a:pt x="833" y="435"/>
                    <a:pt x="603" y="400"/>
                  </a:cubicBezTo>
                  <a:lnTo>
                    <a:pt x="96" y="322"/>
                  </a:lnTo>
                  <a:cubicBezTo>
                    <a:pt x="91" y="321"/>
                    <a:pt x="86" y="321"/>
                    <a:pt x="81" y="32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8"/>
            <p:cNvSpPr/>
            <p:nvPr/>
          </p:nvSpPr>
          <p:spPr>
            <a:xfrm>
              <a:off x="5416300" y="1163000"/>
              <a:ext cx="21500" cy="58700"/>
            </a:xfrm>
            <a:custGeom>
              <a:avLst/>
              <a:gdLst/>
              <a:ahLst/>
              <a:cxnLst/>
              <a:rect l="l" t="t" r="r" b="b"/>
              <a:pathLst>
                <a:path w="860" h="2348" extrusionOk="0">
                  <a:moveTo>
                    <a:pt x="568" y="176"/>
                  </a:moveTo>
                  <a:cubicBezTo>
                    <a:pt x="659" y="201"/>
                    <a:pt x="682" y="357"/>
                    <a:pt x="639" y="642"/>
                  </a:cubicBezTo>
                  <a:cubicBezTo>
                    <a:pt x="597" y="914"/>
                    <a:pt x="521" y="1049"/>
                    <a:pt x="411" y="1049"/>
                  </a:cubicBezTo>
                  <a:cubicBezTo>
                    <a:pt x="405" y="1049"/>
                    <a:pt x="399" y="1048"/>
                    <a:pt x="393" y="1048"/>
                  </a:cubicBezTo>
                  <a:lnTo>
                    <a:pt x="472" y="538"/>
                  </a:lnTo>
                  <a:cubicBezTo>
                    <a:pt x="501" y="351"/>
                    <a:pt x="533" y="230"/>
                    <a:pt x="568" y="176"/>
                  </a:cubicBezTo>
                  <a:close/>
                  <a:moveTo>
                    <a:pt x="368" y="1249"/>
                  </a:moveTo>
                  <a:cubicBezTo>
                    <a:pt x="435" y="1275"/>
                    <a:pt x="477" y="1338"/>
                    <a:pt x="496" y="1441"/>
                  </a:cubicBezTo>
                  <a:cubicBezTo>
                    <a:pt x="502" y="1483"/>
                    <a:pt x="506" y="1532"/>
                    <a:pt x="507" y="1587"/>
                  </a:cubicBezTo>
                  <a:cubicBezTo>
                    <a:pt x="508" y="1642"/>
                    <a:pt x="506" y="1688"/>
                    <a:pt x="502" y="1725"/>
                  </a:cubicBezTo>
                  <a:cubicBezTo>
                    <a:pt x="498" y="1762"/>
                    <a:pt x="491" y="1812"/>
                    <a:pt x="482" y="1874"/>
                  </a:cubicBezTo>
                  <a:cubicBezTo>
                    <a:pt x="472" y="1937"/>
                    <a:pt x="442" y="2003"/>
                    <a:pt x="393" y="2070"/>
                  </a:cubicBezTo>
                  <a:cubicBezTo>
                    <a:pt x="344" y="2137"/>
                    <a:pt x="280" y="2174"/>
                    <a:pt x="201" y="2180"/>
                  </a:cubicBezTo>
                  <a:lnTo>
                    <a:pt x="225" y="2026"/>
                  </a:lnTo>
                  <a:lnTo>
                    <a:pt x="224" y="2009"/>
                  </a:lnTo>
                  <a:lnTo>
                    <a:pt x="274" y="1765"/>
                  </a:lnTo>
                  <a:cubicBezTo>
                    <a:pt x="303" y="1567"/>
                    <a:pt x="336" y="1395"/>
                    <a:pt x="368" y="1249"/>
                  </a:cubicBezTo>
                  <a:close/>
                  <a:moveTo>
                    <a:pt x="462" y="1"/>
                  </a:moveTo>
                  <a:cubicBezTo>
                    <a:pt x="425" y="1"/>
                    <a:pt x="400" y="10"/>
                    <a:pt x="385" y="29"/>
                  </a:cubicBezTo>
                  <a:cubicBezTo>
                    <a:pt x="366" y="54"/>
                    <a:pt x="353" y="91"/>
                    <a:pt x="345" y="139"/>
                  </a:cubicBezTo>
                  <a:lnTo>
                    <a:pt x="343" y="157"/>
                  </a:lnTo>
                  <a:lnTo>
                    <a:pt x="334" y="337"/>
                  </a:lnTo>
                  <a:lnTo>
                    <a:pt x="152" y="1419"/>
                  </a:lnTo>
                  <a:lnTo>
                    <a:pt x="7" y="2143"/>
                  </a:lnTo>
                  <a:cubicBezTo>
                    <a:pt x="1" y="2189"/>
                    <a:pt x="0" y="2229"/>
                    <a:pt x="4" y="2262"/>
                  </a:cubicBezTo>
                  <a:cubicBezTo>
                    <a:pt x="11" y="2307"/>
                    <a:pt x="38" y="2333"/>
                    <a:pt x="85" y="2340"/>
                  </a:cubicBezTo>
                  <a:cubicBezTo>
                    <a:pt x="116" y="2345"/>
                    <a:pt x="146" y="2347"/>
                    <a:pt x="175" y="2347"/>
                  </a:cubicBezTo>
                  <a:cubicBezTo>
                    <a:pt x="276" y="2347"/>
                    <a:pt x="363" y="2318"/>
                    <a:pt x="437" y="2260"/>
                  </a:cubicBezTo>
                  <a:cubicBezTo>
                    <a:pt x="481" y="2226"/>
                    <a:pt x="520" y="2183"/>
                    <a:pt x="555" y="2133"/>
                  </a:cubicBezTo>
                  <a:cubicBezTo>
                    <a:pt x="589" y="2082"/>
                    <a:pt x="616" y="2028"/>
                    <a:pt x="636" y="1970"/>
                  </a:cubicBezTo>
                  <a:cubicBezTo>
                    <a:pt x="656" y="1911"/>
                    <a:pt x="671" y="1851"/>
                    <a:pt x="680" y="1788"/>
                  </a:cubicBezTo>
                  <a:cubicBezTo>
                    <a:pt x="688" y="1726"/>
                    <a:pt x="695" y="1672"/>
                    <a:pt x="701" y="1627"/>
                  </a:cubicBezTo>
                  <a:cubicBezTo>
                    <a:pt x="717" y="1429"/>
                    <a:pt x="688" y="1280"/>
                    <a:pt x="613" y="1181"/>
                  </a:cubicBezTo>
                  <a:cubicBezTo>
                    <a:pt x="674" y="1117"/>
                    <a:pt x="721" y="1045"/>
                    <a:pt x="755" y="965"/>
                  </a:cubicBezTo>
                  <a:cubicBezTo>
                    <a:pt x="788" y="886"/>
                    <a:pt x="816" y="774"/>
                    <a:pt x="838" y="632"/>
                  </a:cubicBezTo>
                  <a:cubicBezTo>
                    <a:pt x="860" y="490"/>
                    <a:pt x="846" y="357"/>
                    <a:pt x="796" y="236"/>
                  </a:cubicBezTo>
                  <a:cubicBezTo>
                    <a:pt x="771" y="174"/>
                    <a:pt x="731" y="122"/>
                    <a:pt x="677" y="80"/>
                  </a:cubicBezTo>
                  <a:cubicBezTo>
                    <a:pt x="624" y="39"/>
                    <a:pt x="567" y="14"/>
                    <a:pt x="506" y="4"/>
                  </a:cubicBezTo>
                  <a:cubicBezTo>
                    <a:pt x="490" y="2"/>
                    <a:pt x="475" y="1"/>
                    <a:pt x="4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8"/>
            <p:cNvSpPr/>
            <p:nvPr/>
          </p:nvSpPr>
          <p:spPr>
            <a:xfrm>
              <a:off x="5449250" y="1185975"/>
              <a:ext cx="24150" cy="26725"/>
            </a:xfrm>
            <a:custGeom>
              <a:avLst/>
              <a:gdLst/>
              <a:ahLst/>
              <a:cxnLst/>
              <a:rect l="l" t="t" r="r" b="b"/>
              <a:pathLst>
                <a:path w="966" h="1069" extrusionOk="0">
                  <a:moveTo>
                    <a:pt x="519" y="1"/>
                  </a:moveTo>
                  <a:cubicBezTo>
                    <a:pt x="456" y="1"/>
                    <a:pt x="415" y="58"/>
                    <a:pt x="397" y="174"/>
                  </a:cubicBezTo>
                  <a:lnTo>
                    <a:pt x="378" y="428"/>
                  </a:lnTo>
                  <a:cubicBezTo>
                    <a:pt x="374" y="428"/>
                    <a:pt x="370" y="428"/>
                    <a:pt x="366" y="428"/>
                  </a:cubicBezTo>
                  <a:cubicBezTo>
                    <a:pt x="346" y="428"/>
                    <a:pt x="323" y="426"/>
                    <a:pt x="299" y="423"/>
                  </a:cubicBezTo>
                  <a:lnTo>
                    <a:pt x="101" y="381"/>
                  </a:lnTo>
                  <a:cubicBezTo>
                    <a:pt x="97" y="380"/>
                    <a:pt x="92" y="379"/>
                    <a:pt x="87" y="379"/>
                  </a:cubicBezTo>
                  <a:cubicBezTo>
                    <a:pt x="70" y="379"/>
                    <a:pt x="55" y="386"/>
                    <a:pt x="42" y="398"/>
                  </a:cubicBezTo>
                  <a:cubicBezTo>
                    <a:pt x="25" y="414"/>
                    <a:pt x="16" y="434"/>
                    <a:pt x="12" y="458"/>
                  </a:cubicBezTo>
                  <a:cubicBezTo>
                    <a:pt x="1" y="530"/>
                    <a:pt x="44" y="573"/>
                    <a:pt x="139" y="588"/>
                  </a:cubicBezTo>
                  <a:lnTo>
                    <a:pt x="330" y="602"/>
                  </a:lnTo>
                  <a:lnTo>
                    <a:pt x="326" y="627"/>
                  </a:lnTo>
                  <a:lnTo>
                    <a:pt x="296" y="963"/>
                  </a:lnTo>
                  <a:cubicBezTo>
                    <a:pt x="292" y="989"/>
                    <a:pt x="300" y="1011"/>
                    <a:pt x="321" y="1030"/>
                  </a:cubicBezTo>
                  <a:cubicBezTo>
                    <a:pt x="342" y="1051"/>
                    <a:pt x="366" y="1063"/>
                    <a:pt x="394" y="1067"/>
                  </a:cubicBezTo>
                  <a:cubicBezTo>
                    <a:pt x="400" y="1068"/>
                    <a:pt x="406" y="1068"/>
                    <a:pt x="411" y="1068"/>
                  </a:cubicBezTo>
                  <a:cubicBezTo>
                    <a:pt x="432" y="1068"/>
                    <a:pt x="453" y="1063"/>
                    <a:pt x="472" y="1052"/>
                  </a:cubicBezTo>
                  <a:cubicBezTo>
                    <a:pt x="498" y="1038"/>
                    <a:pt x="513" y="1018"/>
                    <a:pt x="517" y="990"/>
                  </a:cubicBezTo>
                  <a:lnTo>
                    <a:pt x="527" y="711"/>
                  </a:lnTo>
                  <a:cubicBezTo>
                    <a:pt x="535" y="666"/>
                    <a:pt x="564" y="643"/>
                    <a:pt x="616" y="643"/>
                  </a:cubicBezTo>
                  <a:cubicBezTo>
                    <a:pt x="625" y="643"/>
                    <a:pt x="636" y="644"/>
                    <a:pt x="648" y="645"/>
                  </a:cubicBezTo>
                  <a:lnTo>
                    <a:pt x="844" y="694"/>
                  </a:lnTo>
                  <a:cubicBezTo>
                    <a:pt x="850" y="695"/>
                    <a:pt x="856" y="696"/>
                    <a:pt x="862" y="696"/>
                  </a:cubicBezTo>
                  <a:cubicBezTo>
                    <a:pt x="882" y="696"/>
                    <a:pt x="900" y="690"/>
                    <a:pt x="917" y="679"/>
                  </a:cubicBezTo>
                  <a:cubicBezTo>
                    <a:pt x="938" y="664"/>
                    <a:pt x="951" y="643"/>
                    <a:pt x="955" y="616"/>
                  </a:cubicBezTo>
                  <a:cubicBezTo>
                    <a:pt x="966" y="547"/>
                    <a:pt x="912" y="503"/>
                    <a:pt x="795" y="486"/>
                  </a:cubicBezTo>
                  <a:lnTo>
                    <a:pt x="597" y="468"/>
                  </a:lnTo>
                  <a:cubicBezTo>
                    <a:pt x="568" y="464"/>
                    <a:pt x="568" y="360"/>
                    <a:pt x="600" y="156"/>
                  </a:cubicBezTo>
                  <a:lnTo>
                    <a:pt x="606" y="114"/>
                  </a:lnTo>
                  <a:cubicBezTo>
                    <a:pt x="610" y="87"/>
                    <a:pt x="606" y="61"/>
                    <a:pt x="593" y="40"/>
                  </a:cubicBezTo>
                  <a:cubicBezTo>
                    <a:pt x="580" y="19"/>
                    <a:pt x="561" y="6"/>
                    <a:pt x="535" y="2"/>
                  </a:cubicBezTo>
                  <a:cubicBezTo>
                    <a:pt x="530" y="1"/>
                    <a:pt x="524" y="1"/>
                    <a:pt x="5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8"/>
            <p:cNvSpPr/>
            <p:nvPr/>
          </p:nvSpPr>
          <p:spPr>
            <a:xfrm>
              <a:off x="5484275" y="1175525"/>
              <a:ext cx="24050" cy="58300"/>
            </a:xfrm>
            <a:custGeom>
              <a:avLst/>
              <a:gdLst/>
              <a:ahLst/>
              <a:cxnLst/>
              <a:rect l="l" t="t" r="r" b="b"/>
              <a:pathLst>
                <a:path w="962" h="2332" extrusionOk="0">
                  <a:moveTo>
                    <a:pt x="767" y="1"/>
                  </a:moveTo>
                  <a:cubicBezTo>
                    <a:pt x="662" y="1"/>
                    <a:pt x="568" y="28"/>
                    <a:pt x="484" y="84"/>
                  </a:cubicBezTo>
                  <a:cubicBezTo>
                    <a:pt x="404" y="135"/>
                    <a:pt x="331" y="239"/>
                    <a:pt x="267" y="395"/>
                  </a:cubicBezTo>
                  <a:cubicBezTo>
                    <a:pt x="213" y="522"/>
                    <a:pt x="161" y="753"/>
                    <a:pt x="110" y="1090"/>
                  </a:cubicBezTo>
                  <a:lnTo>
                    <a:pt x="97" y="1172"/>
                  </a:lnTo>
                  <a:lnTo>
                    <a:pt x="68" y="1373"/>
                  </a:lnTo>
                  <a:cubicBezTo>
                    <a:pt x="0" y="1811"/>
                    <a:pt x="34" y="2090"/>
                    <a:pt x="169" y="2212"/>
                  </a:cubicBezTo>
                  <a:cubicBezTo>
                    <a:pt x="193" y="2233"/>
                    <a:pt x="233" y="2256"/>
                    <a:pt x="286" y="2280"/>
                  </a:cubicBezTo>
                  <a:cubicBezTo>
                    <a:pt x="339" y="2303"/>
                    <a:pt x="392" y="2319"/>
                    <a:pt x="442" y="2327"/>
                  </a:cubicBezTo>
                  <a:cubicBezTo>
                    <a:pt x="464" y="2330"/>
                    <a:pt x="484" y="2332"/>
                    <a:pt x="502" y="2332"/>
                  </a:cubicBezTo>
                  <a:cubicBezTo>
                    <a:pt x="589" y="2332"/>
                    <a:pt x="638" y="2295"/>
                    <a:pt x="649" y="2220"/>
                  </a:cubicBezTo>
                  <a:cubicBezTo>
                    <a:pt x="653" y="2194"/>
                    <a:pt x="646" y="2174"/>
                    <a:pt x="626" y="2158"/>
                  </a:cubicBezTo>
                  <a:cubicBezTo>
                    <a:pt x="608" y="2143"/>
                    <a:pt x="585" y="2133"/>
                    <a:pt x="558" y="2129"/>
                  </a:cubicBezTo>
                  <a:cubicBezTo>
                    <a:pt x="539" y="2143"/>
                    <a:pt x="518" y="2149"/>
                    <a:pt x="498" y="2149"/>
                  </a:cubicBezTo>
                  <a:cubicBezTo>
                    <a:pt x="492" y="2149"/>
                    <a:pt x="487" y="2149"/>
                    <a:pt x="481" y="2148"/>
                  </a:cubicBezTo>
                  <a:cubicBezTo>
                    <a:pt x="402" y="2136"/>
                    <a:pt x="341" y="2102"/>
                    <a:pt x="298" y="2045"/>
                  </a:cubicBezTo>
                  <a:cubicBezTo>
                    <a:pt x="279" y="2020"/>
                    <a:pt x="264" y="1990"/>
                    <a:pt x="254" y="1955"/>
                  </a:cubicBezTo>
                  <a:cubicBezTo>
                    <a:pt x="242" y="1919"/>
                    <a:pt x="234" y="1874"/>
                    <a:pt x="227" y="1818"/>
                  </a:cubicBezTo>
                  <a:cubicBezTo>
                    <a:pt x="220" y="1762"/>
                    <a:pt x="227" y="1665"/>
                    <a:pt x="249" y="1525"/>
                  </a:cubicBezTo>
                  <a:lnTo>
                    <a:pt x="365" y="868"/>
                  </a:lnTo>
                  <a:lnTo>
                    <a:pt x="368" y="851"/>
                  </a:lnTo>
                  <a:cubicBezTo>
                    <a:pt x="383" y="743"/>
                    <a:pt x="418" y="609"/>
                    <a:pt x="472" y="448"/>
                  </a:cubicBezTo>
                  <a:cubicBezTo>
                    <a:pt x="501" y="363"/>
                    <a:pt x="536" y="293"/>
                    <a:pt x="578" y="238"/>
                  </a:cubicBezTo>
                  <a:cubicBezTo>
                    <a:pt x="617" y="190"/>
                    <a:pt x="656" y="166"/>
                    <a:pt x="697" y="166"/>
                  </a:cubicBezTo>
                  <a:cubicBezTo>
                    <a:pt x="702" y="166"/>
                    <a:pt x="708" y="166"/>
                    <a:pt x="713" y="167"/>
                  </a:cubicBezTo>
                  <a:lnTo>
                    <a:pt x="872" y="191"/>
                  </a:lnTo>
                  <a:cubicBezTo>
                    <a:pt x="874" y="191"/>
                    <a:pt x="876" y="191"/>
                    <a:pt x="878" y="191"/>
                  </a:cubicBezTo>
                  <a:cubicBezTo>
                    <a:pt x="896" y="191"/>
                    <a:pt x="913" y="184"/>
                    <a:pt x="928" y="169"/>
                  </a:cubicBezTo>
                  <a:cubicBezTo>
                    <a:pt x="944" y="154"/>
                    <a:pt x="955" y="134"/>
                    <a:pt x="958" y="110"/>
                  </a:cubicBezTo>
                  <a:cubicBezTo>
                    <a:pt x="962" y="87"/>
                    <a:pt x="956" y="65"/>
                    <a:pt x="942" y="46"/>
                  </a:cubicBezTo>
                  <a:cubicBezTo>
                    <a:pt x="928" y="27"/>
                    <a:pt x="902" y="15"/>
                    <a:pt x="867" y="9"/>
                  </a:cubicBezTo>
                  <a:cubicBezTo>
                    <a:pt x="833" y="4"/>
                    <a:pt x="800" y="1"/>
                    <a:pt x="7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8"/>
            <p:cNvSpPr/>
            <p:nvPr/>
          </p:nvSpPr>
          <p:spPr>
            <a:xfrm>
              <a:off x="5383475" y="1138950"/>
              <a:ext cx="7050" cy="17825"/>
            </a:xfrm>
            <a:custGeom>
              <a:avLst/>
              <a:gdLst/>
              <a:ahLst/>
              <a:cxnLst/>
              <a:rect l="l" t="t" r="r" b="b"/>
              <a:pathLst>
                <a:path w="282" h="713" extrusionOk="0">
                  <a:moveTo>
                    <a:pt x="204" y="0"/>
                  </a:moveTo>
                  <a:lnTo>
                    <a:pt x="204" y="1"/>
                  </a:lnTo>
                  <a:cubicBezTo>
                    <a:pt x="201" y="1"/>
                    <a:pt x="198" y="0"/>
                    <a:pt x="196" y="0"/>
                  </a:cubicBezTo>
                  <a:cubicBezTo>
                    <a:pt x="187" y="0"/>
                    <a:pt x="178" y="4"/>
                    <a:pt x="169" y="11"/>
                  </a:cubicBezTo>
                  <a:cubicBezTo>
                    <a:pt x="150" y="27"/>
                    <a:pt x="137" y="49"/>
                    <a:pt x="133" y="79"/>
                  </a:cubicBezTo>
                  <a:cubicBezTo>
                    <a:pt x="129" y="97"/>
                    <a:pt x="136" y="108"/>
                    <a:pt x="150" y="110"/>
                  </a:cubicBezTo>
                  <a:cubicBezTo>
                    <a:pt x="151" y="111"/>
                    <a:pt x="152" y="111"/>
                    <a:pt x="153" y="111"/>
                  </a:cubicBezTo>
                  <a:cubicBezTo>
                    <a:pt x="166" y="111"/>
                    <a:pt x="175" y="101"/>
                    <a:pt x="182" y="81"/>
                  </a:cubicBezTo>
                  <a:cubicBezTo>
                    <a:pt x="189" y="58"/>
                    <a:pt x="198" y="44"/>
                    <a:pt x="208" y="41"/>
                  </a:cubicBezTo>
                  <a:cubicBezTo>
                    <a:pt x="237" y="48"/>
                    <a:pt x="245" y="88"/>
                    <a:pt x="233" y="162"/>
                  </a:cubicBezTo>
                  <a:cubicBezTo>
                    <a:pt x="222" y="236"/>
                    <a:pt x="204" y="304"/>
                    <a:pt x="177" y="365"/>
                  </a:cubicBezTo>
                  <a:cubicBezTo>
                    <a:pt x="150" y="427"/>
                    <a:pt x="115" y="493"/>
                    <a:pt x="68" y="564"/>
                  </a:cubicBezTo>
                  <a:cubicBezTo>
                    <a:pt x="64" y="571"/>
                    <a:pt x="55" y="586"/>
                    <a:pt x="43" y="610"/>
                  </a:cubicBezTo>
                  <a:cubicBezTo>
                    <a:pt x="31" y="633"/>
                    <a:pt x="17" y="652"/>
                    <a:pt x="2" y="665"/>
                  </a:cubicBezTo>
                  <a:lnTo>
                    <a:pt x="2" y="668"/>
                  </a:lnTo>
                  <a:cubicBezTo>
                    <a:pt x="0" y="676"/>
                    <a:pt x="3" y="683"/>
                    <a:pt x="9" y="689"/>
                  </a:cubicBezTo>
                  <a:cubicBezTo>
                    <a:pt x="15" y="695"/>
                    <a:pt x="22" y="699"/>
                    <a:pt x="31" y="701"/>
                  </a:cubicBezTo>
                  <a:lnTo>
                    <a:pt x="169" y="713"/>
                  </a:lnTo>
                  <a:cubicBezTo>
                    <a:pt x="177" y="708"/>
                    <a:pt x="182" y="702"/>
                    <a:pt x="184" y="694"/>
                  </a:cubicBezTo>
                  <a:cubicBezTo>
                    <a:pt x="184" y="687"/>
                    <a:pt x="179" y="677"/>
                    <a:pt x="169" y="667"/>
                  </a:cubicBezTo>
                  <a:cubicBezTo>
                    <a:pt x="138" y="662"/>
                    <a:pt x="107" y="660"/>
                    <a:pt x="75" y="660"/>
                  </a:cubicBezTo>
                  <a:cubicBezTo>
                    <a:pt x="70" y="660"/>
                    <a:pt x="65" y="660"/>
                    <a:pt x="60" y="660"/>
                  </a:cubicBezTo>
                  <a:cubicBezTo>
                    <a:pt x="73" y="635"/>
                    <a:pt x="92" y="601"/>
                    <a:pt x="118" y="557"/>
                  </a:cubicBezTo>
                  <a:cubicBezTo>
                    <a:pt x="144" y="512"/>
                    <a:pt x="166" y="474"/>
                    <a:pt x="184" y="441"/>
                  </a:cubicBezTo>
                  <a:cubicBezTo>
                    <a:pt x="201" y="410"/>
                    <a:pt x="219" y="371"/>
                    <a:pt x="237" y="324"/>
                  </a:cubicBezTo>
                  <a:cubicBezTo>
                    <a:pt x="254" y="276"/>
                    <a:pt x="266" y="237"/>
                    <a:pt x="271" y="207"/>
                  </a:cubicBezTo>
                  <a:cubicBezTo>
                    <a:pt x="275" y="176"/>
                    <a:pt x="279" y="153"/>
                    <a:pt x="281" y="137"/>
                  </a:cubicBezTo>
                  <a:cubicBezTo>
                    <a:pt x="281" y="126"/>
                    <a:pt x="281" y="117"/>
                    <a:pt x="281" y="110"/>
                  </a:cubicBezTo>
                  <a:cubicBezTo>
                    <a:pt x="281" y="103"/>
                    <a:pt x="281" y="94"/>
                    <a:pt x="281" y="83"/>
                  </a:cubicBezTo>
                  <a:cubicBezTo>
                    <a:pt x="280" y="70"/>
                    <a:pt x="274" y="56"/>
                    <a:pt x="267" y="40"/>
                  </a:cubicBezTo>
                  <a:cubicBezTo>
                    <a:pt x="256" y="19"/>
                    <a:pt x="235" y="6"/>
                    <a:pt x="2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8"/>
            <p:cNvSpPr/>
            <p:nvPr/>
          </p:nvSpPr>
          <p:spPr>
            <a:xfrm>
              <a:off x="5526125" y="1161900"/>
              <a:ext cx="7050" cy="17850"/>
            </a:xfrm>
            <a:custGeom>
              <a:avLst/>
              <a:gdLst/>
              <a:ahLst/>
              <a:cxnLst/>
              <a:rect l="l" t="t" r="r" b="b"/>
              <a:pathLst>
                <a:path w="282" h="714" extrusionOk="0">
                  <a:moveTo>
                    <a:pt x="204" y="1"/>
                  </a:moveTo>
                  <a:lnTo>
                    <a:pt x="203" y="2"/>
                  </a:lnTo>
                  <a:cubicBezTo>
                    <a:pt x="200" y="2"/>
                    <a:pt x="198" y="1"/>
                    <a:pt x="196" y="1"/>
                  </a:cubicBezTo>
                  <a:cubicBezTo>
                    <a:pt x="186" y="1"/>
                    <a:pt x="177" y="4"/>
                    <a:pt x="169" y="11"/>
                  </a:cubicBezTo>
                  <a:cubicBezTo>
                    <a:pt x="149" y="27"/>
                    <a:pt x="136" y="50"/>
                    <a:pt x="132" y="80"/>
                  </a:cubicBezTo>
                  <a:cubicBezTo>
                    <a:pt x="129" y="98"/>
                    <a:pt x="135" y="108"/>
                    <a:pt x="149" y="111"/>
                  </a:cubicBezTo>
                  <a:cubicBezTo>
                    <a:pt x="151" y="111"/>
                    <a:pt x="152" y="111"/>
                    <a:pt x="153" y="111"/>
                  </a:cubicBezTo>
                  <a:cubicBezTo>
                    <a:pt x="165" y="111"/>
                    <a:pt x="174" y="101"/>
                    <a:pt x="181" y="81"/>
                  </a:cubicBezTo>
                  <a:cubicBezTo>
                    <a:pt x="188" y="59"/>
                    <a:pt x="198" y="45"/>
                    <a:pt x="208" y="41"/>
                  </a:cubicBezTo>
                  <a:cubicBezTo>
                    <a:pt x="236" y="48"/>
                    <a:pt x="245" y="88"/>
                    <a:pt x="233" y="163"/>
                  </a:cubicBezTo>
                  <a:cubicBezTo>
                    <a:pt x="222" y="237"/>
                    <a:pt x="203" y="305"/>
                    <a:pt x="177" y="366"/>
                  </a:cubicBezTo>
                  <a:cubicBezTo>
                    <a:pt x="149" y="427"/>
                    <a:pt x="114" y="493"/>
                    <a:pt x="67" y="564"/>
                  </a:cubicBezTo>
                  <a:cubicBezTo>
                    <a:pt x="63" y="572"/>
                    <a:pt x="54" y="587"/>
                    <a:pt x="42" y="610"/>
                  </a:cubicBezTo>
                  <a:cubicBezTo>
                    <a:pt x="30" y="634"/>
                    <a:pt x="17" y="652"/>
                    <a:pt x="2" y="665"/>
                  </a:cubicBezTo>
                  <a:lnTo>
                    <a:pt x="1" y="669"/>
                  </a:lnTo>
                  <a:cubicBezTo>
                    <a:pt x="0" y="677"/>
                    <a:pt x="2" y="684"/>
                    <a:pt x="8" y="690"/>
                  </a:cubicBezTo>
                  <a:cubicBezTo>
                    <a:pt x="14" y="696"/>
                    <a:pt x="21" y="699"/>
                    <a:pt x="30" y="701"/>
                  </a:cubicBezTo>
                  <a:lnTo>
                    <a:pt x="168" y="713"/>
                  </a:lnTo>
                  <a:cubicBezTo>
                    <a:pt x="177" y="708"/>
                    <a:pt x="182" y="702"/>
                    <a:pt x="183" y="694"/>
                  </a:cubicBezTo>
                  <a:cubicBezTo>
                    <a:pt x="184" y="687"/>
                    <a:pt x="179" y="679"/>
                    <a:pt x="168" y="667"/>
                  </a:cubicBezTo>
                  <a:cubicBezTo>
                    <a:pt x="137" y="663"/>
                    <a:pt x="106" y="660"/>
                    <a:pt x="74" y="660"/>
                  </a:cubicBezTo>
                  <a:cubicBezTo>
                    <a:pt x="70" y="660"/>
                    <a:pt x="65" y="660"/>
                    <a:pt x="60" y="660"/>
                  </a:cubicBezTo>
                  <a:cubicBezTo>
                    <a:pt x="73" y="637"/>
                    <a:pt x="91" y="602"/>
                    <a:pt x="117" y="557"/>
                  </a:cubicBezTo>
                  <a:cubicBezTo>
                    <a:pt x="143" y="513"/>
                    <a:pt x="165" y="474"/>
                    <a:pt x="183" y="442"/>
                  </a:cubicBezTo>
                  <a:cubicBezTo>
                    <a:pt x="200" y="410"/>
                    <a:pt x="218" y="371"/>
                    <a:pt x="236" y="324"/>
                  </a:cubicBezTo>
                  <a:cubicBezTo>
                    <a:pt x="254" y="277"/>
                    <a:pt x="266" y="238"/>
                    <a:pt x="270" y="207"/>
                  </a:cubicBezTo>
                  <a:cubicBezTo>
                    <a:pt x="275" y="177"/>
                    <a:pt x="278" y="154"/>
                    <a:pt x="280" y="137"/>
                  </a:cubicBezTo>
                  <a:cubicBezTo>
                    <a:pt x="280" y="127"/>
                    <a:pt x="281" y="118"/>
                    <a:pt x="281" y="111"/>
                  </a:cubicBezTo>
                  <a:cubicBezTo>
                    <a:pt x="281" y="104"/>
                    <a:pt x="280" y="94"/>
                    <a:pt x="280" y="83"/>
                  </a:cubicBezTo>
                  <a:cubicBezTo>
                    <a:pt x="279" y="71"/>
                    <a:pt x="274" y="57"/>
                    <a:pt x="266" y="41"/>
                  </a:cubicBezTo>
                  <a:cubicBezTo>
                    <a:pt x="255" y="19"/>
                    <a:pt x="234" y="6"/>
                    <a:pt x="20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8" name="Google Shape;118;p24"/>
          <p:cNvSpPr/>
          <p:nvPr/>
        </p:nvSpPr>
        <p:spPr>
          <a:xfrm>
            <a:off x="7508051" y="-4"/>
            <a:ext cx="1635938" cy="1635938"/>
          </a:xfrm>
          <a:custGeom>
            <a:avLst/>
            <a:gdLst/>
            <a:ahLst/>
            <a:cxnLst/>
            <a:rect l="l" t="t" r="r" b="b"/>
            <a:pathLst>
              <a:path w="11221" h="11221" extrusionOk="0">
                <a:moveTo>
                  <a:pt x="1" y="1"/>
                </a:moveTo>
                <a:cubicBezTo>
                  <a:pt x="1" y="6197"/>
                  <a:pt x="5024" y="11221"/>
                  <a:pt x="11221" y="11221"/>
                </a:cubicBezTo>
                <a:lnTo>
                  <a:pt x="11221" y="1"/>
                </a:ln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 name="Google Shape;119;p24"/>
          <p:cNvGrpSpPr/>
          <p:nvPr/>
        </p:nvGrpSpPr>
        <p:grpSpPr>
          <a:xfrm>
            <a:off x="8380306" y="4452018"/>
            <a:ext cx="497312" cy="494242"/>
            <a:chOff x="2971450" y="3926725"/>
            <a:chExt cx="66825" cy="66425"/>
          </a:xfrm>
        </p:grpSpPr>
        <p:sp>
          <p:nvSpPr>
            <p:cNvPr id="120" name="Google Shape;120;p24"/>
            <p:cNvSpPr/>
            <p:nvPr/>
          </p:nvSpPr>
          <p:spPr>
            <a:xfrm>
              <a:off x="2971450" y="3944350"/>
              <a:ext cx="26900" cy="48800"/>
            </a:xfrm>
            <a:custGeom>
              <a:avLst/>
              <a:gdLst/>
              <a:ahLst/>
              <a:cxnLst/>
              <a:rect l="l" t="t" r="r" b="b"/>
              <a:pathLst>
                <a:path w="1076" h="1952" extrusionOk="0">
                  <a:moveTo>
                    <a:pt x="201" y="330"/>
                  </a:moveTo>
                  <a:cubicBezTo>
                    <a:pt x="229" y="385"/>
                    <a:pt x="275" y="474"/>
                    <a:pt x="341" y="596"/>
                  </a:cubicBezTo>
                  <a:cubicBezTo>
                    <a:pt x="405" y="718"/>
                    <a:pt x="460" y="827"/>
                    <a:pt x="507" y="920"/>
                  </a:cubicBezTo>
                  <a:cubicBezTo>
                    <a:pt x="553" y="1014"/>
                    <a:pt x="589" y="1093"/>
                    <a:pt x="616" y="1158"/>
                  </a:cubicBezTo>
                  <a:cubicBezTo>
                    <a:pt x="642" y="1223"/>
                    <a:pt x="663" y="1268"/>
                    <a:pt x="679" y="1291"/>
                  </a:cubicBezTo>
                  <a:cubicBezTo>
                    <a:pt x="579" y="1324"/>
                    <a:pt x="508" y="1340"/>
                    <a:pt x="465" y="1340"/>
                  </a:cubicBezTo>
                  <a:cubicBezTo>
                    <a:pt x="456" y="1340"/>
                    <a:pt x="448" y="1339"/>
                    <a:pt x="442" y="1338"/>
                  </a:cubicBezTo>
                  <a:cubicBezTo>
                    <a:pt x="389" y="1145"/>
                    <a:pt x="308" y="809"/>
                    <a:pt x="201" y="330"/>
                  </a:cubicBezTo>
                  <a:close/>
                  <a:moveTo>
                    <a:pt x="138" y="0"/>
                  </a:moveTo>
                  <a:cubicBezTo>
                    <a:pt x="123" y="0"/>
                    <a:pt x="107" y="4"/>
                    <a:pt x="92" y="10"/>
                  </a:cubicBezTo>
                  <a:lnTo>
                    <a:pt x="8" y="44"/>
                  </a:lnTo>
                  <a:cubicBezTo>
                    <a:pt x="0" y="89"/>
                    <a:pt x="18" y="178"/>
                    <a:pt x="64" y="312"/>
                  </a:cubicBezTo>
                  <a:cubicBezTo>
                    <a:pt x="85" y="373"/>
                    <a:pt x="97" y="409"/>
                    <a:pt x="100" y="422"/>
                  </a:cubicBezTo>
                  <a:cubicBezTo>
                    <a:pt x="225" y="884"/>
                    <a:pt x="327" y="1370"/>
                    <a:pt x="404" y="1880"/>
                  </a:cubicBezTo>
                  <a:lnTo>
                    <a:pt x="408" y="1906"/>
                  </a:lnTo>
                  <a:cubicBezTo>
                    <a:pt x="417" y="1927"/>
                    <a:pt x="431" y="1941"/>
                    <a:pt x="453" y="1947"/>
                  </a:cubicBezTo>
                  <a:cubicBezTo>
                    <a:pt x="464" y="1950"/>
                    <a:pt x="473" y="1952"/>
                    <a:pt x="483" y="1952"/>
                  </a:cubicBezTo>
                  <a:cubicBezTo>
                    <a:pt x="494" y="1952"/>
                    <a:pt x="505" y="1950"/>
                    <a:pt x="515" y="1945"/>
                  </a:cubicBezTo>
                  <a:cubicBezTo>
                    <a:pt x="555" y="1930"/>
                    <a:pt x="569" y="1885"/>
                    <a:pt x="556" y="1813"/>
                  </a:cubicBezTo>
                  <a:cubicBezTo>
                    <a:pt x="550" y="1778"/>
                    <a:pt x="537" y="1723"/>
                    <a:pt x="516" y="1650"/>
                  </a:cubicBezTo>
                  <a:cubicBezTo>
                    <a:pt x="496" y="1576"/>
                    <a:pt x="481" y="1506"/>
                    <a:pt x="472" y="1441"/>
                  </a:cubicBezTo>
                  <a:lnTo>
                    <a:pt x="733" y="1380"/>
                  </a:lnTo>
                  <a:cubicBezTo>
                    <a:pt x="816" y="1515"/>
                    <a:pt x="872" y="1620"/>
                    <a:pt x="904" y="1696"/>
                  </a:cubicBezTo>
                  <a:cubicBezTo>
                    <a:pt x="918" y="1731"/>
                    <a:pt x="937" y="1751"/>
                    <a:pt x="961" y="1755"/>
                  </a:cubicBezTo>
                  <a:cubicBezTo>
                    <a:pt x="967" y="1756"/>
                    <a:pt x="973" y="1756"/>
                    <a:pt x="979" y="1756"/>
                  </a:cubicBezTo>
                  <a:cubicBezTo>
                    <a:pt x="1000" y="1756"/>
                    <a:pt x="1023" y="1751"/>
                    <a:pt x="1050" y="1740"/>
                  </a:cubicBezTo>
                  <a:cubicBezTo>
                    <a:pt x="1073" y="1717"/>
                    <a:pt x="1076" y="1687"/>
                    <a:pt x="1060" y="1647"/>
                  </a:cubicBezTo>
                  <a:lnTo>
                    <a:pt x="1059" y="1645"/>
                  </a:lnTo>
                  <a:cubicBezTo>
                    <a:pt x="1049" y="1619"/>
                    <a:pt x="1018" y="1567"/>
                    <a:pt x="968" y="1489"/>
                  </a:cubicBezTo>
                  <a:cubicBezTo>
                    <a:pt x="918" y="1411"/>
                    <a:pt x="888" y="1361"/>
                    <a:pt x="879" y="1339"/>
                  </a:cubicBezTo>
                  <a:lnTo>
                    <a:pt x="786" y="1185"/>
                  </a:lnTo>
                  <a:cubicBezTo>
                    <a:pt x="738" y="1068"/>
                    <a:pt x="643" y="882"/>
                    <a:pt x="500" y="628"/>
                  </a:cubicBezTo>
                  <a:cubicBezTo>
                    <a:pt x="358" y="374"/>
                    <a:pt x="259" y="180"/>
                    <a:pt x="204" y="44"/>
                  </a:cubicBezTo>
                  <a:cubicBezTo>
                    <a:pt x="195" y="21"/>
                    <a:pt x="179" y="8"/>
                    <a:pt x="158" y="3"/>
                  </a:cubicBezTo>
                  <a:cubicBezTo>
                    <a:pt x="151" y="1"/>
                    <a:pt x="145" y="0"/>
                    <a:pt x="138" y="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4"/>
            <p:cNvSpPr/>
            <p:nvPr/>
          </p:nvSpPr>
          <p:spPr>
            <a:xfrm>
              <a:off x="2989275" y="3936675"/>
              <a:ext cx="25075" cy="46950"/>
            </a:xfrm>
            <a:custGeom>
              <a:avLst/>
              <a:gdLst/>
              <a:ahLst/>
              <a:cxnLst/>
              <a:rect l="l" t="t" r="r" b="b"/>
              <a:pathLst>
                <a:path w="1003" h="1878" extrusionOk="0">
                  <a:moveTo>
                    <a:pt x="204" y="115"/>
                  </a:moveTo>
                  <a:cubicBezTo>
                    <a:pt x="271" y="115"/>
                    <a:pt x="346" y="218"/>
                    <a:pt x="430" y="424"/>
                  </a:cubicBezTo>
                  <a:cubicBezTo>
                    <a:pt x="521" y="647"/>
                    <a:pt x="523" y="778"/>
                    <a:pt x="437" y="815"/>
                  </a:cubicBezTo>
                  <a:lnTo>
                    <a:pt x="275" y="417"/>
                  </a:lnTo>
                  <a:cubicBezTo>
                    <a:pt x="215" y="270"/>
                    <a:pt x="186" y="171"/>
                    <a:pt x="187" y="117"/>
                  </a:cubicBezTo>
                  <a:cubicBezTo>
                    <a:pt x="193" y="116"/>
                    <a:pt x="199" y="115"/>
                    <a:pt x="204" y="115"/>
                  </a:cubicBezTo>
                  <a:close/>
                  <a:moveTo>
                    <a:pt x="525" y="969"/>
                  </a:moveTo>
                  <a:cubicBezTo>
                    <a:pt x="574" y="969"/>
                    <a:pt x="622" y="998"/>
                    <a:pt x="671" y="1057"/>
                  </a:cubicBezTo>
                  <a:cubicBezTo>
                    <a:pt x="694" y="1084"/>
                    <a:pt x="716" y="1117"/>
                    <a:pt x="740" y="1156"/>
                  </a:cubicBezTo>
                  <a:cubicBezTo>
                    <a:pt x="764" y="1196"/>
                    <a:pt x="781" y="1230"/>
                    <a:pt x="794" y="1258"/>
                  </a:cubicBezTo>
                  <a:cubicBezTo>
                    <a:pt x="807" y="1286"/>
                    <a:pt x="824" y="1325"/>
                    <a:pt x="844" y="1374"/>
                  </a:cubicBezTo>
                  <a:cubicBezTo>
                    <a:pt x="864" y="1423"/>
                    <a:pt x="872" y="1482"/>
                    <a:pt x="867" y="1550"/>
                  </a:cubicBezTo>
                  <a:cubicBezTo>
                    <a:pt x="862" y="1619"/>
                    <a:pt x="835" y="1672"/>
                    <a:pt x="785" y="1708"/>
                  </a:cubicBezTo>
                  <a:lnTo>
                    <a:pt x="737" y="1588"/>
                  </a:lnTo>
                  <a:lnTo>
                    <a:pt x="729" y="1576"/>
                  </a:lnTo>
                  <a:lnTo>
                    <a:pt x="659" y="1380"/>
                  </a:lnTo>
                  <a:cubicBezTo>
                    <a:pt x="596" y="1225"/>
                    <a:pt x="544" y="1088"/>
                    <a:pt x="504" y="970"/>
                  </a:cubicBezTo>
                  <a:cubicBezTo>
                    <a:pt x="511" y="969"/>
                    <a:pt x="518" y="969"/>
                    <a:pt x="525" y="969"/>
                  </a:cubicBezTo>
                  <a:close/>
                  <a:moveTo>
                    <a:pt x="172" y="0"/>
                  </a:moveTo>
                  <a:cubicBezTo>
                    <a:pt x="137" y="0"/>
                    <a:pt x="104" y="7"/>
                    <a:pt x="73" y="19"/>
                  </a:cubicBezTo>
                  <a:cubicBezTo>
                    <a:pt x="28" y="37"/>
                    <a:pt x="5" y="60"/>
                    <a:pt x="2" y="86"/>
                  </a:cubicBezTo>
                  <a:cubicBezTo>
                    <a:pt x="0" y="112"/>
                    <a:pt x="7" y="144"/>
                    <a:pt x="22" y="181"/>
                  </a:cubicBezTo>
                  <a:lnTo>
                    <a:pt x="28" y="196"/>
                  </a:lnTo>
                  <a:lnTo>
                    <a:pt x="98" y="329"/>
                  </a:lnTo>
                  <a:lnTo>
                    <a:pt x="433" y="1181"/>
                  </a:lnTo>
                  <a:lnTo>
                    <a:pt x="640" y="1761"/>
                  </a:lnTo>
                  <a:cubicBezTo>
                    <a:pt x="655" y="1796"/>
                    <a:pt x="672" y="1825"/>
                    <a:pt x="689" y="1848"/>
                  </a:cubicBezTo>
                  <a:cubicBezTo>
                    <a:pt x="704" y="1867"/>
                    <a:pt x="722" y="1877"/>
                    <a:pt x="743" y="1877"/>
                  </a:cubicBezTo>
                  <a:cubicBezTo>
                    <a:pt x="753" y="1877"/>
                    <a:pt x="764" y="1875"/>
                    <a:pt x="775" y="1871"/>
                  </a:cubicBezTo>
                  <a:cubicBezTo>
                    <a:pt x="877" y="1829"/>
                    <a:pt x="944" y="1762"/>
                    <a:pt x="977" y="1669"/>
                  </a:cubicBezTo>
                  <a:cubicBezTo>
                    <a:pt x="991" y="1627"/>
                    <a:pt x="1000" y="1580"/>
                    <a:pt x="1002" y="1530"/>
                  </a:cubicBezTo>
                  <a:cubicBezTo>
                    <a:pt x="1003" y="1480"/>
                    <a:pt x="998" y="1429"/>
                    <a:pt x="987" y="1379"/>
                  </a:cubicBezTo>
                  <a:cubicBezTo>
                    <a:pt x="976" y="1328"/>
                    <a:pt x="960" y="1280"/>
                    <a:pt x="940" y="1231"/>
                  </a:cubicBezTo>
                  <a:cubicBezTo>
                    <a:pt x="920" y="1182"/>
                    <a:pt x="902" y="1141"/>
                    <a:pt x="886" y="1107"/>
                  </a:cubicBezTo>
                  <a:cubicBezTo>
                    <a:pt x="813" y="956"/>
                    <a:pt x="731" y="862"/>
                    <a:pt x="640" y="821"/>
                  </a:cubicBezTo>
                  <a:cubicBezTo>
                    <a:pt x="654" y="750"/>
                    <a:pt x="654" y="680"/>
                    <a:pt x="644" y="608"/>
                  </a:cubicBezTo>
                  <a:cubicBezTo>
                    <a:pt x="633" y="537"/>
                    <a:pt x="605" y="446"/>
                    <a:pt x="559" y="335"/>
                  </a:cubicBezTo>
                  <a:cubicBezTo>
                    <a:pt x="514" y="223"/>
                    <a:pt x="448" y="134"/>
                    <a:pt x="364" y="67"/>
                  </a:cubicBezTo>
                  <a:cubicBezTo>
                    <a:pt x="321" y="33"/>
                    <a:pt x="273" y="12"/>
                    <a:pt x="220" y="4"/>
                  </a:cubicBezTo>
                  <a:cubicBezTo>
                    <a:pt x="203" y="2"/>
                    <a:pt x="188" y="0"/>
                    <a:pt x="172" y="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4"/>
            <p:cNvSpPr/>
            <p:nvPr/>
          </p:nvSpPr>
          <p:spPr>
            <a:xfrm>
              <a:off x="3011375" y="3926725"/>
              <a:ext cx="26900" cy="47075"/>
            </a:xfrm>
            <a:custGeom>
              <a:avLst/>
              <a:gdLst/>
              <a:ahLst/>
              <a:cxnLst/>
              <a:rect l="l" t="t" r="r" b="b"/>
              <a:pathLst>
                <a:path w="1076" h="1883" extrusionOk="0">
                  <a:moveTo>
                    <a:pt x="301" y="0"/>
                  </a:moveTo>
                  <a:cubicBezTo>
                    <a:pt x="289" y="0"/>
                    <a:pt x="276" y="3"/>
                    <a:pt x="261" y="9"/>
                  </a:cubicBezTo>
                  <a:cubicBezTo>
                    <a:pt x="155" y="53"/>
                    <a:pt x="80" y="123"/>
                    <a:pt x="37" y="219"/>
                  </a:cubicBezTo>
                  <a:cubicBezTo>
                    <a:pt x="5" y="289"/>
                    <a:pt x="1" y="394"/>
                    <a:pt x="24" y="533"/>
                  </a:cubicBezTo>
                  <a:cubicBezTo>
                    <a:pt x="41" y="646"/>
                    <a:pt x="103" y="833"/>
                    <a:pt x="211" y="1096"/>
                  </a:cubicBezTo>
                  <a:lnTo>
                    <a:pt x="237" y="1161"/>
                  </a:lnTo>
                  <a:lnTo>
                    <a:pt x="301" y="1317"/>
                  </a:lnTo>
                  <a:cubicBezTo>
                    <a:pt x="441" y="1659"/>
                    <a:pt x="581" y="1846"/>
                    <a:pt x="722" y="1878"/>
                  </a:cubicBezTo>
                  <a:cubicBezTo>
                    <a:pt x="736" y="1881"/>
                    <a:pt x="753" y="1883"/>
                    <a:pt x="772" y="1883"/>
                  </a:cubicBezTo>
                  <a:cubicBezTo>
                    <a:pt x="789" y="1883"/>
                    <a:pt x="808" y="1882"/>
                    <a:pt x="829" y="1879"/>
                  </a:cubicBezTo>
                  <a:cubicBezTo>
                    <a:pt x="875" y="1875"/>
                    <a:pt x="916" y="1864"/>
                    <a:pt x="953" y="1850"/>
                  </a:cubicBezTo>
                  <a:cubicBezTo>
                    <a:pt x="1044" y="1813"/>
                    <a:pt x="1076" y="1759"/>
                    <a:pt x="1047" y="1688"/>
                  </a:cubicBezTo>
                  <a:cubicBezTo>
                    <a:pt x="1038" y="1668"/>
                    <a:pt x="1025" y="1657"/>
                    <a:pt x="1006" y="1653"/>
                  </a:cubicBezTo>
                  <a:cubicBezTo>
                    <a:pt x="1000" y="1652"/>
                    <a:pt x="995" y="1652"/>
                    <a:pt x="989" y="1652"/>
                  </a:cubicBezTo>
                  <a:cubicBezTo>
                    <a:pt x="975" y="1652"/>
                    <a:pt x="961" y="1655"/>
                    <a:pt x="947" y="1660"/>
                  </a:cubicBezTo>
                  <a:cubicBezTo>
                    <a:pt x="938" y="1682"/>
                    <a:pt x="923" y="1698"/>
                    <a:pt x="904" y="1705"/>
                  </a:cubicBezTo>
                  <a:cubicBezTo>
                    <a:pt x="875" y="1717"/>
                    <a:pt x="847" y="1723"/>
                    <a:pt x="819" y="1723"/>
                  </a:cubicBezTo>
                  <a:cubicBezTo>
                    <a:pt x="791" y="1723"/>
                    <a:pt x="764" y="1717"/>
                    <a:pt x="738" y="1705"/>
                  </a:cubicBezTo>
                  <a:cubicBezTo>
                    <a:pt x="715" y="1696"/>
                    <a:pt x="692" y="1680"/>
                    <a:pt x="671" y="1659"/>
                  </a:cubicBezTo>
                  <a:cubicBezTo>
                    <a:pt x="648" y="1638"/>
                    <a:pt x="624" y="1609"/>
                    <a:pt x="596" y="1572"/>
                  </a:cubicBezTo>
                  <a:cubicBezTo>
                    <a:pt x="568" y="1534"/>
                    <a:pt x="531" y="1461"/>
                    <a:pt x="486" y="1353"/>
                  </a:cubicBezTo>
                  <a:lnTo>
                    <a:pt x="287" y="832"/>
                  </a:lnTo>
                  <a:lnTo>
                    <a:pt x="282" y="819"/>
                  </a:lnTo>
                  <a:cubicBezTo>
                    <a:pt x="247" y="735"/>
                    <a:pt x="214" y="624"/>
                    <a:pt x="182" y="487"/>
                  </a:cubicBezTo>
                  <a:cubicBezTo>
                    <a:pt x="166" y="414"/>
                    <a:pt x="160" y="350"/>
                    <a:pt x="165" y="292"/>
                  </a:cubicBezTo>
                  <a:cubicBezTo>
                    <a:pt x="171" y="235"/>
                    <a:pt x="191" y="199"/>
                    <a:pt x="224" y="185"/>
                  </a:cubicBezTo>
                  <a:lnTo>
                    <a:pt x="341" y="138"/>
                  </a:lnTo>
                  <a:cubicBezTo>
                    <a:pt x="356" y="131"/>
                    <a:pt x="366" y="118"/>
                    <a:pt x="369" y="100"/>
                  </a:cubicBezTo>
                  <a:cubicBezTo>
                    <a:pt x="374" y="81"/>
                    <a:pt x="372" y="63"/>
                    <a:pt x="365" y="45"/>
                  </a:cubicBezTo>
                  <a:cubicBezTo>
                    <a:pt x="357" y="26"/>
                    <a:pt x="345" y="13"/>
                    <a:pt x="327" y="5"/>
                  </a:cubicBezTo>
                  <a:cubicBezTo>
                    <a:pt x="319" y="2"/>
                    <a:pt x="310" y="0"/>
                    <a:pt x="301" y="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 name="Google Shape;123;p24"/>
          <p:cNvSpPr txBox="1">
            <a:spLocks noGrp="1"/>
          </p:cNvSpPr>
          <p:nvPr>
            <p:ph type="body" idx="1"/>
          </p:nvPr>
        </p:nvSpPr>
        <p:spPr>
          <a:xfrm>
            <a:off x="713225" y="1434800"/>
            <a:ext cx="7717500" cy="31779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SzPts val="1100"/>
              <a:buChar char="●"/>
              <a:defRPr sz="1100"/>
            </a:lvl1pPr>
            <a:lvl2pPr marL="914400" lvl="1" indent="-298450" algn="l">
              <a:lnSpc>
                <a:spcPct val="115000"/>
              </a:lnSpc>
              <a:spcBef>
                <a:spcPts val="1600"/>
              </a:spcBef>
              <a:spcAft>
                <a:spcPts val="0"/>
              </a:spcAft>
              <a:buSzPts val="1100"/>
              <a:buChar char="○"/>
              <a:defRPr sz="1100"/>
            </a:lvl2pPr>
            <a:lvl3pPr marL="1371600" lvl="2" indent="-298450" algn="l">
              <a:lnSpc>
                <a:spcPct val="115000"/>
              </a:lnSpc>
              <a:spcBef>
                <a:spcPts val="1600"/>
              </a:spcBef>
              <a:spcAft>
                <a:spcPts val="0"/>
              </a:spcAft>
              <a:buSzPts val="1100"/>
              <a:buChar char="■"/>
              <a:defRPr sz="1100"/>
            </a:lvl3pPr>
            <a:lvl4pPr marL="1828800" lvl="3" indent="-298450" algn="l">
              <a:lnSpc>
                <a:spcPct val="115000"/>
              </a:lnSpc>
              <a:spcBef>
                <a:spcPts val="1600"/>
              </a:spcBef>
              <a:spcAft>
                <a:spcPts val="0"/>
              </a:spcAft>
              <a:buSzPts val="1100"/>
              <a:buChar char="●"/>
              <a:defRPr sz="1100"/>
            </a:lvl4pPr>
            <a:lvl5pPr marL="2286000" lvl="4" indent="-298450" algn="l">
              <a:lnSpc>
                <a:spcPct val="115000"/>
              </a:lnSpc>
              <a:spcBef>
                <a:spcPts val="1600"/>
              </a:spcBef>
              <a:spcAft>
                <a:spcPts val="0"/>
              </a:spcAft>
              <a:buSzPts val="1100"/>
              <a:buChar char="○"/>
              <a:defRPr sz="1100"/>
            </a:lvl5pPr>
            <a:lvl6pPr marL="2743200" lvl="5" indent="-298450" algn="l">
              <a:lnSpc>
                <a:spcPct val="115000"/>
              </a:lnSpc>
              <a:spcBef>
                <a:spcPts val="1600"/>
              </a:spcBef>
              <a:spcAft>
                <a:spcPts val="0"/>
              </a:spcAft>
              <a:buSzPts val="1100"/>
              <a:buChar char="■"/>
              <a:defRPr sz="1100"/>
            </a:lvl6pPr>
            <a:lvl7pPr marL="3200400" lvl="6" indent="-298450" algn="l">
              <a:lnSpc>
                <a:spcPct val="115000"/>
              </a:lnSpc>
              <a:spcBef>
                <a:spcPts val="1600"/>
              </a:spcBef>
              <a:spcAft>
                <a:spcPts val="0"/>
              </a:spcAft>
              <a:buSzPts val="1100"/>
              <a:buChar char="●"/>
              <a:defRPr sz="1100"/>
            </a:lvl7pPr>
            <a:lvl8pPr marL="3657600" lvl="7" indent="-298450" algn="l">
              <a:lnSpc>
                <a:spcPct val="115000"/>
              </a:lnSpc>
              <a:spcBef>
                <a:spcPts val="1600"/>
              </a:spcBef>
              <a:spcAft>
                <a:spcPts val="0"/>
              </a:spcAft>
              <a:buSzPts val="1100"/>
              <a:buChar char="○"/>
              <a:defRPr sz="1100"/>
            </a:lvl8pPr>
            <a:lvl9pPr marL="4114800" lvl="8" indent="-298450" algn="l">
              <a:lnSpc>
                <a:spcPct val="115000"/>
              </a:lnSpc>
              <a:spcBef>
                <a:spcPts val="1600"/>
              </a:spcBef>
              <a:spcAft>
                <a:spcPts val="1600"/>
              </a:spcAft>
              <a:buSzPts val="1100"/>
              <a:buChar char="■"/>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6" name="Google Shape;126;p25"/>
          <p:cNvSpPr/>
          <p:nvPr/>
        </p:nvSpPr>
        <p:spPr>
          <a:xfrm flipH="1">
            <a:off x="-781448" y="4155074"/>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5"/>
          <p:cNvSpPr/>
          <p:nvPr/>
        </p:nvSpPr>
        <p:spPr>
          <a:xfrm rot="5400000">
            <a:off x="7981942" y="-1132"/>
            <a:ext cx="1209264" cy="1211503"/>
          </a:xfrm>
          <a:custGeom>
            <a:avLst/>
            <a:gdLst/>
            <a:ahLst/>
            <a:cxnLst/>
            <a:rect l="l" t="t" r="r" b="b"/>
            <a:pathLst>
              <a:path w="11220" h="11221" extrusionOk="0">
                <a:moveTo>
                  <a:pt x="11220" y="1"/>
                </a:moveTo>
                <a:cubicBezTo>
                  <a:pt x="11220" y="6197"/>
                  <a:pt x="6196" y="11221"/>
                  <a:pt x="1" y="11221"/>
                </a:cubicBez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28" name="Google Shape;128;p25"/>
          <p:cNvGrpSpPr/>
          <p:nvPr/>
        </p:nvGrpSpPr>
        <p:grpSpPr>
          <a:xfrm>
            <a:off x="303183" y="213875"/>
            <a:ext cx="654819" cy="572702"/>
            <a:chOff x="6337433" y="737525"/>
            <a:chExt cx="654819" cy="572702"/>
          </a:xfrm>
        </p:grpSpPr>
        <p:sp>
          <p:nvSpPr>
            <p:cNvPr id="129" name="Google Shape;129;p25"/>
            <p:cNvSpPr/>
            <p:nvPr/>
          </p:nvSpPr>
          <p:spPr>
            <a:xfrm>
              <a:off x="6337433" y="737525"/>
              <a:ext cx="654819" cy="572702"/>
            </a:xfrm>
            <a:custGeom>
              <a:avLst/>
              <a:gdLst/>
              <a:ahLst/>
              <a:cxnLst/>
              <a:rect l="l" t="t" r="r" b="b"/>
              <a:pathLst>
                <a:path w="5869" h="5133" extrusionOk="0">
                  <a:moveTo>
                    <a:pt x="311" y="1922"/>
                  </a:moveTo>
                  <a:cubicBezTo>
                    <a:pt x="477" y="2615"/>
                    <a:pt x="903" y="3621"/>
                    <a:pt x="1210" y="4323"/>
                  </a:cubicBezTo>
                  <a:cubicBezTo>
                    <a:pt x="1192" y="3846"/>
                    <a:pt x="1138" y="3208"/>
                    <a:pt x="1124" y="2931"/>
                  </a:cubicBezTo>
                  <a:cubicBezTo>
                    <a:pt x="1103" y="2565"/>
                    <a:pt x="1004" y="1352"/>
                    <a:pt x="1221" y="1116"/>
                  </a:cubicBezTo>
                  <a:cubicBezTo>
                    <a:pt x="1295" y="1038"/>
                    <a:pt x="1588" y="1007"/>
                    <a:pt x="1702" y="984"/>
                  </a:cubicBezTo>
                  <a:cubicBezTo>
                    <a:pt x="2863" y="742"/>
                    <a:pt x="4100" y="448"/>
                    <a:pt x="5246" y="142"/>
                  </a:cubicBezTo>
                  <a:cubicBezTo>
                    <a:pt x="5383" y="105"/>
                    <a:pt x="5518" y="69"/>
                    <a:pt x="5652" y="27"/>
                  </a:cubicBezTo>
                  <a:cubicBezTo>
                    <a:pt x="5731" y="0"/>
                    <a:pt x="5816" y="43"/>
                    <a:pt x="5842" y="122"/>
                  </a:cubicBezTo>
                  <a:cubicBezTo>
                    <a:pt x="5868" y="200"/>
                    <a:pt x="5825" y="285"/>
                    <a:pt x="5747" y="311"/>
                  </a:cubicBezTo>
                  <a:cubicBezTo>
                    <a:pt x="5192" y="488"/>
                    <a:pt x="4558" y="630"/>
                    <a:pt x="3986" y="768"/>
                  </a:cubicBezTo>
                  <a:cubicBezTo>
                    <a:pt x="3165" y="966"/>
                    <a:pt x="2261" y="1193"/>
                    <a:pt x="1433" y="1343"/>
                  </a:cubicBezTo>
                  <a:cubicBezTo>
                    <a:pt x="1330" y="1645"/>
                    <a:pt x="1435" y="3126"/>
                    <a:pt x="1456" y="3468"/>
                  </a:cubicBezTo>
                  <a:cubicBezTo>
                    <a:pt x="1479" y="3827"/>
                    <a:pt x="1544" y="4534"/>
                    <a:pt x="1507" y="4845"/>
                  </a:cubicBezTo>
                  <a:cubicBezTo>
                    <a:pt x="1488" y="5005"/>
                    <a:pt x="1372" y="5133"/>
                    <a:pt x="1227" y="5029"/>
                  </a:cubicBezTo>
                  <a:cubicBezTo>
                    <a:pt x="1144" y="4970"/>
                    <a:pt x="1031" y="4664"/>
                    <a:pt x="990" y="4571"/>
                  </a:cubicBezTo>
                  <a:cubicBezTo>
                    <a:pt x="671" y="3842"/>
                    <a:pt x="200" y="2746"/>
                    <a:pt x="17" y="1985"/>
                  </a:cubicBezTo>
                  <a:cubicBezTo>
                    <a:pt x="1" y="1904"/>
                    <a:pt x="52" y="1824"/>
                    <a:pt x="133" y="1807"/>
                  </a:cubicBezTo>
                  <a:cubicBezTo>
                    <a:pt x="214" y="1790"/>
                    <a:pt x="294" y="1841"/>
                    <a:pt x="311" y="192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5"/>
            <p:cNvSpPr/>
            <p:nvPr/>
          </p:nvSpPr>
          <p:spPr>
            <a:xfrm>
              <a:off x="6528556" y="974616"/>
              <a:ext cx="75311" cy="181752"/>
            </a:xfrm>
            <a:custGeom>
              <a:avLst/>
              <a:gdLst/>
              <a:ahLst/>
              <a:cxnLst/>
              <a:rect l="l" t="t" r="r" b="b"/>
              <a:pathLst>
                <a:path w="675" h="1629" extrusionOk="0">
                  <a:moveTo>
                    <a:pt x="340" y="0"/>
                  </a:moveTo>
                  <a:cubicBezTo>
                    <a:pt x="334" y="0"/>
                    <a:pt x="329" y="1"/>
                    <a:pt x="324" y="2"/>
                  </a:cubicBezTo>
                  <a:cubicBezTo>
                    <a:pt x="284" y="10"/>
                    <a:pt x="267" y="125"/>
                    <a:pt x="274" y="346"/>
                  </a:cubicBezTo>
                  <a:cubicBezTo>
                    <a:pt x="278" y="436"/>
                    <a:pt x="278" y="485"/>
                    <a:pt x="278" y="493"/>
                  </a:cubicBezTo>
                  <a:cubicBezTo>
                    <a:pt x="273" y="484"/>
                    <a:pt x="264" y="460"/>
                    <a:pt x="248" y="420"/>
                  </a:cubicBezTo>
                  <a:cubicBezTo>
                    <a:pt x="233" y="380"/>
                    <a:pt x="217" y="342"/>
                    <a:pt x="203" y="309"/>
                  </a:cubicBezTo>
                  <a:cubicBezTo>
                    <a:pt x="188" y="276"/>
                    <a:pt x="172" y="240"/>
                    <a:pt x="154" y="202"/>
                  </a:cubicBezTo>
                  <a:cubicBezTo>
                    <a:pt x="134" y="166"/>
                    <a:pt x="116" y="136"/>
                    <a:pt x="98" y="116"/>
                  </a:cubicBezTo>
                  <a:cubicBezTo>
                    <a:pt x="83" y="99"/>
                    <a:pt x="67" y="90"/>
                    <a:pt x="51" y="90"/>
                  </a:cubicBezTo>
                  <a:cubicBezTo>
                    <a:pt x="48" y="90"/>
                    <a:pt x="44" y="91"/>
                    <a:pt x="41" y="91"/>
                  </a:cubicBezTo>
                  <a:cubicBezTo>
                    <a:pt x="21" y="95"/>
                    <a:pt x="8" y="112"/>
                    <a:pt x="1" y="143"/>
                  </a:cubicBezTo>
                  <a:lnTo>
                    <a:pt x="2" y="148"/>
                  </a:lnTo>
                  <a:cubicBezTo>
                    <a:pt x="19" y="233"/>
                    <a:pt x="62" y="335"/>
                    <a:pt x="133" y="455"/>
                  </a:cubicBezTo>
                  <a:cubicBezTo>
                    <a:pt x="158" y="499"/>
                    <a:pt x="185" y="552"/>
                    <a:pt x="212" y="611"/>
                  </a:cubicBezTo>
                  <a:cubicBezTo>
                    <a:pt x="238" y="670"/>
                    <a:pt x="257" y="726"/>
                    <a:pt x="268" y="780"/>
                  </a:cubicBezTo>
                  <a:cubicBezTo>
                    <a:pt x="279" y="835"/>
                    <a:pt x="281" y="917"/>
                    <a:pt x="274" y="1028"/>
                  </a:cubicBezTo>
                  <a:cubicBezTo>
                    <a:pt x="267" y="1139"/>
                    <a:pt x="259" y="1248"/>
                    <a:pt x="251" y="1355"/>
                  </a:cubicBezTo>
                  <a:cubicBezTo>
                    <a:pt x="243" y="1461"/>
                    <a:pt x="245" y="1541"/>
                    <a:pt x="256" y="1593"/>
                  </a:cubicBezTo>
                  <a:cubicBezTo>
                    <a:pt x="258" y="1606"/>
                    <a:pt x="267" y="1616"/>
                    <a:pt x="280" y="1622"/>
                  </a:cubicBezTo>
                  <a:cubicBezTo>
                    <a:pt x="289" y="1626"/>
                    <a:pt x="299" y="1629"/>
                    <a:pt x="308" y="1629"/>
                  </a:cubicBezTo>
                  <a:cubicBezTo>
                    <a:pt x="312" y="1629"/>
                    <a:pt x="316" y="1628"/>
                    <a:pt x="320" y="1627"/>
                  </a:cubicBezTo>
                  <a:cubicBezTo>
                    <a:pt x="359" y="1619"/>
                    <a:pt x="380" y="1557"/>
                    <a:pt x="384" y="1440"/>
                  </a:cubicBezTo>
                  <a:cubicBezTo>
                    <a:pt x="387" y="1389"/>
                    <a:pt x="387" y="1338"/>
                    <a:pt x="387" y="1289"/>
                  </a:cubicBezTo>
                  <a:cubicBezTo>
                    <a:pt x="386" y="1240"/>
                    <a:pt x="385" y="1190"/>
                    <a:pt x="383" y="1139"/>
                  </a:cubicBezTo>
                  <a:cubicBezTo>
                    <a:pt x="381" y="1089"/>
                    <a:pt x="380" y="1057"/>
                    <a:pt x="381" y="1042"/>
                  </a:cubicBezTo>
                  <a:lnTo>
                    <a:pt x="381" y="1042"/>
                  </a:lnTo>
                  <a:cubicBezTo>
                    <a:pt x="388" y="1060"/>
                    <a:pt x="405" y="1095"/>
                    <a:pt x="429" y="1147"/>
                  </a:cubicBezTo>
                  <a:cubicBezTo>
                    <a:pt x="455" y="1200"/>
                    <a:pt x="478" y="1252"/>
                    <a:pt x="502" y="1304"/>
                  </a:cubicBezTo>
                  <a:cubicBezTo>
                    <a:pt x="525" y="1358"/>
                    <a:pt x="544" y="1419"/>
                    <a:pt x="559" y="1489"/>
                  </a:cubicBezTo>
                  <a:cubicBezTo>
                    <a:pt x="564" y="1515"/>
                    <a:pt x="580" y="1528"/>
                    <a:pt x="606" y="1528"/>
                  </a:cubicBezTo>
                  <a:cubicBezTo>
                    <a:pt x="613" y="1528"/>
                    <a:pt x="620" y="1528"/>
                    <a:pt x="628" y="1526"/>
                  </a:cubicBezTo>
                  <a:cubicBezTo>
                    <a:pt x="643" y="1523"/>
                    <a:pt x="655" y="1515"/>
                    <a:pt x="663" y="1501"/>
                  </a:cubicBezTo>
                  <a:cubicBezTo>
                    <a:pt x="672" y="1488"/>
                    <a:pt x="675" y="1472"/>
                    <a:pt x="671" y="1455"/>
                  </a:cubicBezTo>
                  <a:cubicBezTo>
                    <a:pt x="668" y="1438"/>
                    <a:pt x="657" y="1413"/>
                    <a:pt x="640" y="1382"/>
                  </a:cubicBezTo>
                  <a:cubicBezTo>
                    <a:pt x="622" y="1351"/>
                    <a:pt x="611" y="1326"/>
                    <a:pt x="607" y="1310"/>
                  </a:cubicBezTo>
                  <a:lnTo>
                    <a:pt x="604" y="1298"/>
                  </a:lnTo>
                  <a:cubicBezTo>
                    <a:pt x="601" y="1290"/>
                    <a:pt x="565" y="1205"/>
                    <a:pt x="496" y="1041"/>
                  </a:cubicBezTo>
                  <a:cubicBezTo>
                    <a:pt x="426" y="878"/>
                    <a:pt x="390" y="789"/>
                    <a:pt x="387" y="773"/>
                  </a:cubicBezTo>
                  <a:cubicBezTo>
                    <a:pt x="377" y="726"/>
                    <a:pt x="377" y="600"/>
                    <a:pt x="388" y="394"/>
                  </a:cubicBezTo>
                  <a:cubicBezTo>
                    <a:pt x="399" y="188"/>
                    <a:pt x="402" y="72"/>
                    <a:pt x="396" y="49"/>
                  </a:cubicBezTo>
                  <a:cubicBezTo>
                    <a:pt x="392" y="25"/>
                    <a:pt x="382" y="10"/>
                    <a:pt x="368" y="5"/>
                  </a:cubicBezTo>
                  <a:cubicBezTo>
                    <a:pt x="359" y="2"/>
                    <a:pt x="349" y="0"/>
                    <a:pt x="34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5"/>
            <p:cNvSpPr/>
            <p:nvPr/>
          </p:nvSpPr>
          <p:spPr>
            <a:xfrm>
              <a:off x="6653517" y="1019245"/>
              <a:ext cx="64600" cy="70737"/>
            </a:xfrm>
            <a:custGeom>
              <a:avLst/>
              <a:gdLst/>
              <a:ahLst/>
              <a:cxnLst/>
              <a:rect l="l" t="t" r="r" b="b"/>
              <a:pathLst>
                <a:path w="579" h="634" extrusionOk="0">
                  <a:moveTo>
                    <a:pt x="218" y="0"/>
                  </a:moveTo>
                  <a:cubicBezTo>
                    <a:pt x="215" y="0"/>
                    <a:pt x="211" y="1"/>
                    <a:pt x="207" y="1"/>
                  </a:cubicBezTo>
                  <a:cubicBezTo>
                    <a:pt x="163" y="10"/>
                    <a:pt x="149" y="52"/>
                    <a:pt x="164" y="127"/>
                  </a:cubicBezTo>
                  <a:lnTo>
                    <a:pt x="207" y="275"/>
                  </a:lnTo>
                  <a:cubicBezTo>
                    <a:pt x="194" y="280"/>
                    <a:pt x="178" y="284"/>
                    <a:pt x="161" y="288"/>
                  </a:cubicBezTo>
                  <a:lnTo>
                    <a:pt x="39" y="306"/>
                  </a:lnTo>
                  <a:cubicBezTo>
                    <a:pt x="25" y="309"/>
                    <a:pt x="15" y="317"/>
                    <a:pt x="9" y="329"/>
                  </a:cubicBezTo>
                  <a:cubicBezTo>
                    <a:pt x="3" y="341"/>
                    <a:pt x="1" y="354"/>
                    <a:pt x="4" y="368"/>
                  </a:cubicBezTo>
                  <a:cubicBezTo>
                    <a:pt x="11" y="402"/>
                    <a:pt x="34" y="419"/>
                    <a:pt x="71" y="419"/>
                  </a:cubicBezTo>
                  <a:cubicBezTo>
                    <a:pt x="81" y="419"/>
                    <a:pt x="92" y="418"/>
                    <a:pt x="104" y="415"/>
                  </a:cubicBezTo>
                  <a:lnTo>
                    <a:pt x="216" y="383"/>
                  </a:lnTo>
                  <a:lnTo>
                    <a:pt x="218" y="398"/>
                  </a:lnTo>
                  <a:lnTo>
                    <a:pt x="273" y="593"/>
                  </a:lnTo>
                  <a:cubicBezTo>
                    <a:pt x="275" y="609"/>
                    <a:pt x="285" y="621"/>
                    <a:pt x="301" y="627"/>
                  </a:cubicBezTo>
                  <a:cubicBezTo>
                    <a:pt x="312" y="631"/>
                    <a:pt x="322" y="634"/>
                    <a:pt x="333" y="634"/>
                  </a:cubicBezTo>
                  <a:cubicBezTo>
                    <a:pt x="338" y="634"/>
                    <a:pt x="344" y="633"/>
                    <a:pt x="349" y="632"/>
                  </a:cubicBezTo>
                  <a:cubicBezTo>
                    <a:pt x="366" y="628"/>
                    <a:pt x="381" y="621"/>
                    <a:pt x="392" y="607"/>
                  </a:cubicBezTo>
                  <a:cubicBezTo>
                    <a:pt x="403" y="594"/>
                    <a:pt x="407" y="579"/>
                    <a:pt x="404" y="563"/>
                  </a:cubicBezTo>
                  <a:lnTo>
                    <a:pt x="351" y="403"/>
                  </a:lnTo>
                  <a:cubicBezTo>
                    <a:pt x="345" y="370"/>
                    <a:pt x="363" y="350"/>
                    <a:pt x="406" y="341"/>
                  </a:cubicBezTo>
                  <a:lnTo>
                    <a:pt x="529" y="327"/>
                  </a:lnTo>
                  <a:cubicBezTo>
                    <a:pt x="545" y="324"/>
                    <a:pt x="557" y="316"/>
                    <a:pt x="567" y="303"/>
                  </a:cubicBezTo>
                  <a:cubicBezTo>
                    <a:pt x="575" y="290"/>
                    <a:pt x="578" y="276"/>
                    <a:pt x="575" y="259"/>
                  </a:cubicBezTo>
                  <a:cubicBezTo>
                    <a:pt x="569" y="229"/>
                    <a:pt x="546" y="213"/>
                    <a:pt x="505" y="213"/>
                  </a:cubicBezTo>
                  <a:cubicBezTo>
                    <a:pt x="491" y="213"/>
                    <a:pt x="475" y="215"/>
                    <a:pt x="457" y="219"/>
                  </a:cubicBezTo>
                  <a:lnTo>
                    <a:pt x="340" y="251"/>
                  </a:lnTo>
                  <a:cubicBezTo>
                    <a:pt x="339" y="251"/>
                    <a:pt x="339" y="251"/>
                    <a:pt x="338" y="251"/>
                  </a:cubicBezTo>
                  <a:cubicBezTo>
                    <a:pt x="321" y="251"/>
                    <a:pt x="300" y="193"/>
                    <a:pt x="276" y="74"/>
                  </a:cubicBezTo>
                  <a:lnTo>
                    <a:pt x="271" y="49"/>
                  </a:lnTo>
                  <a:cubicBezTo>
                    <a:pt x="267" y="33"/>
                    <a:pt x="259" y="20"/>
                    <a:pt x="248" y="10"/>
                  </a:cubicBezTo>
                  <a:cubicBezTo>
                    <a:pt x="239" y="4"/>
                    <a:pt x="229" y="0"/>
                    <a:pt x="2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5"/>
            <p:cNvSpPr/>
            <p:nvPr/>
          </p:nvSpPr>
          <p:spPr>
            <a:xfrm>
              <a:off x="6758060" y="928313"/>
              <a:ext cx="68617" cy="176954"/>
            </a:xfrm>
            <a:custGeom>
              <a:avLst/>
              <a:gdLst/>
              <a:ahLst/>
              <a:cxnLst/>
              <a:rect l="l" t="t" r="r" b="b"/>
              <a:pathLst>
                <a:path w="615" h="1586" extrusionOk="0">
                  <a:moveTo>
                    <a:pt x="366" y="0"/>
                  </a:moveTo>
                  <a:cubicBezTo>
                    <a:pt x="357" y="0"/>
                    <a:pt x="347" y="2"/>
                    <a:pt x="334" y="4"/>
                  </a:cubicBezTo>
                  <a:cubicBezTo>
                    <a:pt x="298" y="11"/>
                    <a:pt x="282" y="72"/>
                    <a:pt x="286" y="185"/>
                  </a:cubicBezTo>
                  <a:cubicBezTo>
                    <a:pt x="289" y="235"/>
                    <a:pt x="292" y="284"/>
                    <a:pt x="296" y="334"/>
                  </a:cubicBezTo>
                  <a:cubicBezTo>
                    <a:pt x="301" y="382"/>
                    <a:pt x="306" y="428"/>
                    <a:pt x="313" y="474"/>
                  </a:cubicBezTo>
                  <a:cubicBezTo>
                    <a:pt x="318" y="520"/>
                    <a:pt x="320" y="548"/>
                    <a:pt x="320" y="562"/>
                  </a:cubicBezTo>
                  <a:cubicBezTo>
                    <a:pt x="313" y="548"/>
                    <a:pt x="301" y="520"/>
                    <a:pt x="283" y="477"/>
                  </a:cubicBezTo>
                  <a:cubicBezTo>
                    <a:pt x="265" y="433"/>
                    <a:pt x="246" y="388"/>
                    <a:pt x="226" y="341"/>
                  </a:cubicBezTo>
                  <a:cubicBezTo>
                    <a:pt x="206" y="295"/>
                    <a:pt x="184" y="249"/>
                    <a:pt x="162" y="203"/>
                  </a:cubicBezTo>
                  <a:cubicBezTo>
                    <a:pt x="141" y="156"/>
                    <a:pt x="120" y="120"/>
                    <a:pt x="99" y="91"/>
                  </a:cubicBezTo>
                  <a:cubicBezTo>
                    <a:pt x="80" y="65"/>
                    <a:pt x="64" y="52"/>
                    <a:pt x="52" y="52"/>
                  </a:cubicBezTo>
                  <a:cubicBezTo>
                    <a:pt x="51" y="52"/>
                    <a:pt x="50" y="52"/>
                    <a:pt x="49" y="52"/>
                  </a:cubicBezTo>
                  <a:cubicBezTo>
                    <a:pt x="37" y="55"/>
                    <a:pt x="25" y="61"/>
                    <a:pt x="15" y="70"/>
                  </a:cubicBezTo>
                  <a:cubicBezTo>
                    <a:pt x="4" y="80"/>
                    <a:pt x="1" y="89"/>
                    <a:pt x="3" y="100"/>
                  </a:cubicBezTo>
                  <a:cubicBezTo>
                    <a:pt x="24" y="200"/>
                    <a:pt x="74" y="317"/>
                    <a:pt x="156" y="450"/>
                  </a:cubicBezTo>
                  <a:cubicBezTo>
                    <a:pt x="188" y="500"/>
                    <a:pt x="218" y="557"/>
                    <a:pt x="248" y="623"/>
                  </a:cubicBezTo>
                  <a:cubicBezTo>
                    <a:pt x="279" y="687"/>
                    <a:pt x="299" y="743"/>
                    <a:pt x="308" y="791"/>
                  </a:cubicBezTo>
                  <a:cubicBezTo>
                    <a:pt x="318" y="838"/>
                    <a:pt x="337" y="900"/>
                    <a:pt x="367" y="975"/>
                  </a:cubicBezTo>
                  <a:cubicBezTo>
                    <a:pt x="396" y="1050"/>
                    <a:pt x="414" y="1109"/>
                    <a:pt x="422" y="1148"/>
                  </a:cubicBezTo>
                  <a:lnTo>
                    <a:pt x="493" y="1546"/>
                  </a:lnTo>
                  <a:cubicBezTo>
                    <a:pt x="496" y="1559"/>
                    <a:pt x="504" y="1570"/>
                    <a:pt x="516" y="1578"/>
                  </a:cubicBezTo>
                  <a:cubicBezTo>
                    <a:pt x="524" y="1583"/>
                    <a:pt x="533" y="1586"/>
                    <a:pt x="543" y="1586"/>
                  </a:cubicBezTo>
                  <a:cubicBezTo>
                    <a:pt x="548" y="1586"/>
                    <a:pt x="553" y="1585"/>
                    <a:pt x="558" y="1584"/>
                  </a:cubicBezTo>
                  <a:cubicBezTo>
                    <a:pt x="574" y="1581"/>
                    <a:pt x="588" y="1573"/>
                    <a:pt x="599" y="1559"/>
                  </a:cubicBezTo>
                  <a:cubicBezTo>
                    <a:pt x="610" y="1545"/>
                    <a:pt x="615" y="1529"/>
                    <a:pt x="610" y="1511"/>
                  </a:cubicBezTo>
                  <a:lnTo>
                    <a:pt x="602" y="1465"/>
                  </a:lnTo>
                  <a:lnTo>
                    <a:pt x="574" y="1365"/>
                  </a:lnTo>
                  <a:lnTo>
                    <a:pt x="451" y="825"/>
                  </a:lnTo>
                  <a:lnTo>
                    <a:pt x="445" y="795"/>
                  </a:lnTo>
                  <a:lnTo>
                    <a:pt x="437" y="722"/>
                  </a:lnTo>
                  <a:cubicBezTo>
                    <a:pt x="420" y="644"/>
                    <a:pt x="413" y="526"/>
                    <a:pt x="415" y="368"/>
                  </a:cubicBezTo>
                  <a:cubicBezTo>
                    <a:pt x="416" y="209"/>
                    <a:pt x="409" y="92"/>
                    <a:pt x="393" y="15"/>
                  </a:cubicBezTo>
                  <a:cubicBezTo>
                    <a:pt x="391" y="5"/>
                    <a:pt x="382" y="0"/>
                    <a:pt x="3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5_2_1_1">
    <p:bg>
      <p:bgPr>
        <a:solidFill>
          <a:schemeClr val="dk2"/>
        </a:solidFill>
        <a:effectLst/>
      </p:bgPr>
    </p:bg>
    <p:spTree>
      <p:nvGrpSpPr>
        <p:cNvPr id="1" name="Shape 133"/>
        <p:cNvGrpSpPr/>
        <p:nvPr/>
      </p:nvGrpSpPr>
      <p:grpSpPr>
        <a:xfrm>
          <a:off x="0" y="0"/>
          <a:ext cx="0" cy="0"/>
          <a:chOff x="0" y="0"/>
          <a:chExt cx="0" cy="0"/>
        </a:xfrm>
      </p:grpSpPr>
      <p:sp>
        <p:nvSpPr>
          <p:cNvPr id="134" name="Google Shape;134;p26"/>
          <p:cNvSpPr/>
          <p:nvPr/>
        </p:nvSpPr>
        <p:spPr>
          <a:xfrm rot="-5400000" flipH="1">
            <a:off x="8329668" y="75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p:nvPr/>
        </p:nvSpPr>
        <p:spPr>
          <a:xfrm flipH="1">
            <a:off x="-555912" y="4241624"/>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6"/>
          <p:cNvSpPr txBox="1">
            <a:spLocks noGrp="1"/>
          </p:cNvSpPr>
          <p:nvPr>
            <p:ph type="title"/>
          </p:nvPr>
        </p:nvSpPr>
        <p:spPr>
          <a:xfrm>
            <a:off x="713225" y="460975"/>
            <a:ext cx="7806600" cy="522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137" name="Google Shape;137;p26"/>
          <p:cNvSpPr txBox="1">
            <a:spLocks noGrp="1"/>
          </p:cNvSpPr>
          <p:nvPr>
            <p:ph type="title" idx="2"/>
          </p:nvPr>
        </p:nvSpPr>
        <p:spPr>
          <a:xfrm>
            <a:off x="713250" y="965911"/>
            <a:ext cx="7717500" cy="464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38" name="Google Shape;138;p26"/>
          <p:cNvSpPr txBox="1">
            <a:spLocks noGrp="1"/>
          </p:cNvSpPr>
          <p:nvPr>
            <p:ph type="subTitle" idx="1"/>
          </p:nvPr>
        </p:nvSpPr>
        <p:spPr>
          <a:xfrm>
            <a:off x="1877850" y="1482550"/>
            <a:ext cx="5388300" cy="3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a:endParaRPr/>
          </a:p>
        </p:txBody>
      </p:sp>
      <p:sp>
        <p:nvSpPr>
          <p:cNvPr id="139" name="Google Shape;139;p26"/>
          <p:cNvSpPr txBox="1">
            <a:spLocks noGrp="1"/>
          </p:cNvSpPr>
          <p:nvPr>
            <p:ph type="title" idx="3"/>
          </p:nvPr>
        </p:nvSpPr>
        <p:spPr>
          <a:xfrm>
            <a:off x="713250" y="2288874"/>
            <a:ext cx="7717500" cy="464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0" name="Google Shape;140;p26"/>
          <p:cNvSpPr txBox="1">
            <a:spLocks noGrp="1"/>
          </p:cNvSpPr>
          <p:nvPr>
            <p:ph type="title" idx="4"/>
          </p:nvPr>
        </p:nvSpPr>
        <p:spPr>
          <a:xfrm>
            <a:off x="713250" y="3611861"/>
            <a:ext cx="7717500" cy="464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1" name="Google Shape;141;p26"/>
          <p:cNvSpPr txBox="1">
            <a:spLocks noGrp="1"/>
          </p:cNvSpPr>
          <p:nvPr>
            <p:ph type="subTitle" idx="5"/>
          </p:nvPr>
        </p:nvSpPr>
        <p:spPr>
          <a:xfrm>
            <a:off x="1877850" y="4128500"/>
            <a:ext cx="5388300" cy="3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a:endParaRPr/>
          </a:p>
        </p:txBody>
      </p:sp>
      <p:sp>
        <p:nvSpPr>
          <p:cNvPr id="142" name="Google Shape;142;p26"/>
          <p:cNvSpPr txBox="1">
            <a:spLocks noGrp="1"/>
          </p:cNvSpPr>
          <p:nvPr>
            <p:ph type="subTitle" idx="6"/>
          </p:nvPr>
        </p:nvSpPr>
        <p:spPr>
          <a:xfrm>
            <a:off x="1877850" y="2798133"/>
            <a:ext cx="5388300" cy="30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1">
  <p:cSld name="CUSTOM_5_2">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1251013" y="1825825"/>
            <a:ext cx="2767200" cy="745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145" name="Google Shape;145;p27"/>
          <p:cNvSpPr/>
          <p:nvPr/>
        </p:nvSpPr>
        <p:spPr>
          <a:xfrm rot="5400000">
            <a:off x="-75525" y="75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7"/>
          <p:cNvSpPr txBox="1">
            <a:spLocks noGrp="1"/>
          </p:cNvSpPr>
          <p:nvPr>
            <p:ph type="subTitle" idx="1"/>
          </p:nvPr>
        </p:nvSpPr>
        <p:spPr>
          <a:xfrm>
            <a:off x="1189063" y="2689475"/>
            <a:ext cx="2891100" cy="128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47" name="Google Shape;147;p27"/>
          <p:cNvSpPr/>
          <p:nvPr/>
        </p:nvSpPr>
        <p:spPr>
          <a:xfrm>
            <a:off x="8210327" y="4340349"/>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 name="Google Shape;148;p27"/>
          <p:cNvGrpSpPr/>
          <p:nvPr/>
        </p:nvGrpSpPr>
        <p:grpSpPr>
          <a:xfrm>
            <a:off x="662275" y="4270525"/>
            <a:ext cx="626726" cy="379498"/>
            <a:chOff x="5882825" y="1039925"/>
            <a:chExt cx="626726" cy="379498"/>
          </a:xfrm>
        </p:grpSpPr>
        <p:sp>
          <p:nvSpPr>
            <p:cNvPr id="149" name="Google Shape;149;p27"/>
            <p:cNvSpPr/>
            <p:nvPr/>
          </p:nvSpPr>
          <p:spPr>
            <a:xfrm>
              <a:off x="5882825" y="1148161"/>
              <a:ext cx="105531" cy="271262"/>
            </a:xfrm>
            <a:custGeom>
              <a:avLst/>
              <a:gdLst/>
              <a:ahLst/>
              <a:cxnLst/>
              <a:rect l="l" t="t" r="r" b="b"/>
              <a:pathLst>
                <a:path w="703" h="1807" extrusionOk="0">
                  <a:moveTo>
                    <a:pt x="173" y="0"/>
                  </a:moveTo>
                  <a:cubicBezTo>
                    <a:pt x="153" y="0"/>
                    <a:pt x="131" y="3"/>
                    <a:pt x="108" y="8"/>
                  </a:cubicBezTo>
                  <a:lnTo>
                    <a:pt x="109" y="9"/>
                  </a:lnTo>
                  <a:cubicBezTo>
                    <a:pt x="79" y="16"/>
                    <a:pt x="55" y="34"/>
                    <a:pt x="38" y="64"/>
                  </a:cubicBezTo>
                  <a:cubicBezTo>
                    <a:pt x="7" y="119"/>
                    <a:pt x="0" y="184"/>
                    <a:pt x="17" y="256"/>
                  </a:cubicBezTo>
                  <a:cubicBezTo>
                    <a:pt x="26" y="296"/>
                    <a:pt x="43" y="315"/>
                    <a:pt x="70" y="315"/>
                  </a:cubicBezTo>
                  <a:cubicBezTo>
                    <a:pt x="75" y="315"/>
                    <a:pt x="80" y="315"/>
                    <a:pt x="85" y="314"/>
                  </a:cubicBezTo>
                  <a:cubicBezTo>
                    <a:pt x="120" y="306"/>
                    <a:pt x="135" y="274"/>
                    <a:pt x="131" y="217"/>
                  </a:cubicBezTo>
                  <a:cubicBezTo>
                    <a:pt x="127" y="156"/>
                    <a:pt x="134" y="116"/>
                    <a:pt x="156" y="98"/>
                  </a:cubicBezTo>
                  <a:cubicBezTo>
                    <a:pt x="160" y="97"/>
                    <a:pt x="164" y="97"/>
                    <a:pt x="168" y="97"/>
                  </a:cubicBezTo>
                  <a:cubicBezTo>
                    <a:pt x="233" y="97"/>
                    <a:pt x="286" y="185"/>
                    <a:pt x="326" y="358"/>
                  </a:cubicBezTo>
                  <a:cubicBezTo>
                    <a:pt x="368" y="542"/>
                    <a:pt x="386" y="718"/>
                    <a:pt x="382" y="886"/>
                  </a:cubicBezTo>
                  <a:cubicBezTo>
                    <a:pt x="376" y="1052"/>
                    <a:pt x="354" y="1241"/>
                    <a:pt x="313" y="1450"/>
                  </a:cubicBezTo>
                  <a:cubicBezTo>
                    <a:pt x="309" y="1471"/>
                    <a:pt x="304" y="1514"/>
                    <a:pt x="297" y="1580"/>
                  </a:cubicBezTo>
                  <a:cubicBezTo>
                    <a:pt x="290" y="1646"/>
                    <a:pt x="275" y="1701"/>
                    <a:pt x="253" y="1745"/>
                  </a:cubicBezTo>
                  <a:lnTo>
                    <a:pt x="255" y="1754"/>
                  </a:lnTo>
                  <a:cubicBezTo>
                    <a:pt x="260" y="1774"/>
                    <a:pt x="272" y="1789"/>
                    <a:pt x="291" y="1798"/>
                  </a:cubicBezTo>
                  <a:cubicBezTo>
                    <a:pt x="303" y="1804"/>
                    <a:pt x="316" y="1806"/>
                    <a:pt x="329" y="1806"/>
                  </a:cubicBezTo>
                  <a:cubicBezTo>
                    <a:pt x="337" y="1806"/>
                    <a:pt x="344" y="1806"/>
                    <a:pt x="351" y="1804"/>
                  </a:cubicBezTo>
                  <a:lnTo>
                    <a:pt x="680" y="1707"/>
                  </a:lnTo>
                  <a:cubicBezTo>
                    <a:pt x="696" y="1685"/>
                    <a:pt x="702" y="1666"/>
                    <a:pt x="698" y="1648"/>
                  </a:cubicBezTo>
                  <a:cubicBezTo>
                    <a:pt x="693" y="1630"/>
                    <a:pt x="673" y="1614"/>
                    <a:pt x="637" y="1598"/>
                  </a:cubicBezTo>
                  <a:cubicBezTo>
                    <a:pt x="554" y="1617"/>
                    <a:pt x="469" y="1644"/>
                    <a:pt x="383" y="1680"/>
                  </a:cubicBezTo>
                  <a:cubicBezTo>
                    <a:pt x="389" y="1613"/>
                    <a:pt x="402" y="1515"/>
                    <a:pt x="421" y="1387"/>
                  </a:cubicBezTo>
                  <a:cubicBezTo>
                    <a:pt x="440" y="1258"/>
                    <a:pt x="455" y="1149"/>
                    <a:pt x="466" y="1058"/>
                  </a:cubicBezTo>
                  <a:cubicBezTo>
                    <a:pt x="478" y="968"/>
                    <a:pt x="482" y="859"/>
                    <a:pt x="480" y="732"/>
                  </a:cubicBezTo>
                  <a:cubicBezTo>
                    <a:pt x="479" y="605"/>
                    <a:pt x="469" y="504"/>
                    <a:pt x="452" y="429"/>
                  </a:cubicBezTo>
                  <a:cubicBezTo>
                    <a:pt x="435" y="354"/>
                    <a:pt x="421" y="296"/>
                    <a:pt x="410" y="257"/>
                  </a:cubicBezTo>
                  <a:cubicBezTo>
                    <a:pt x="403" y="231"/>
                    <a:pt x="396" y="210"/>
                    <a:pt x="389" y="194"/>
                  </a:cubicBezTo>
                  <a:cubicBezTo>
                    <a:pt x="382" y="177"/>
                    <a:pt x="373" y="156"/>
                    <a:pt x="360" y="129"/>
                  </a:cubicBezTo>
                  <a:cubicBezTo>
                    <a:pt x="347" y="102"/>
                    <a:pt x="323" y="73"/>
                    <a:pt x="290" y="43"/>
                  </a:cubicBezTo>
                  <a:cubicBezTo>
                    <a:pt x="258" y="14"/>
                    <a:pt x="219" y="0"/>
                    <a:pt x="1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7"/>
            <p:cNvSpPr/>
            <p:nvPr/>
          </p:nvSpPr>
          <p:spPr>
            <a:xfrm>
              <a:off x="5983251" y="1158519"/>
              <a:ext cx="111686" cy="233883"/>
            </a:xfrm>
            <a:custGeom>
              <a:avLst/>
              <a:gdLst/>
              <a:ahLst/>
              <a:cxnLst/>
              <a:rect l="l" t="t" r="r" b="b"/>
              <a:pathLst>
                <a:path w="744" h="1558" extrusionOk="0">
                  <a:moveTo>
                    <a:pt x="338" y="0"/>
                  </a:moveTo>
                  <a:cubicBezTo>
                    <a:pt x="300" y="20"/>
                    <a:pt x="278" y="44"/>
                    <a:pt x="270" y="70"/>
                  </a:cubicBezTo>
                  <a:cubicBezTo>
                    <a:pt x="263" y="95"/>
                    <a:pt x="264" y="129"/>
                    <a:pt x="272" y="168"/>
                  </a:cubicBezTo>
                  <a:lnTo>
                    <a:pt x="290" y="241"/>
                  </a:lnTo>
                  <a:cubicBezTo>
                    <a:pt x="298" y="275"/>
                    <a:pt x="304" y="315"/>
                    <a:pt x="308" y="362"/>
                  </a:cubicBezTo>
                  <a:cubicBezTo>
                    <a:pt x="311" y="385"/>
                    <a:pt x="312" y="404"/>
                    <a:pt x="313" y="418"/>
                  </a:cubicBezTo>
                  <a:cubicBezTo>
                    <a:pt x="314" y="432"/>
                    <a:pt x="315" y="453"/>
                    <a:pt x="317" y="482"/>
                  </a:cubicBezTo>
                  <a:cubicBezTo>
                    <a:pt x="318" y="511"/>
                    <a:pt x="319" y="530"/>
                    <a:pt x="319" y="540"/>
                  </a:cubicBezTo>
                  <a:cubicBezTo>
                    <a:pt x="315" y="530"/>
                    <a:pt x="300" y="494"/>
                    <a:pt x="275" y="431"/>
                  </a:cubicBezTo>
                  <a:cubicBezTo>
                    <a:pt x="250" y="368"/>
                    <a:pt x="216" y="296"/>
                    <a:pt x="176" y="217"/>
                  </a:cubicBezTo>
                  <a:cubicBezTo>
                    <a:pt x="133" y="132"/>
                    <a:pt x="97" y="89"/>
                    <a:pt x="68" y="89"/>
                  </a:cubicBezTo>
                  <a:cubicBezTo>
                    <a:pt x="66" y="89"/>
                    <a:pt x="64" y="90"/>
                    <a:pt x="62" y="90"/>
                  </a:cubicBezTo>
                  <a:cubicBezTo>
                    <a:pt x="18" y="100"/>
                    <a:pt x="1" y="122"/>
                    <a:pt x="9" y="157"/>
                  </a:cubicBezTo>
                  <a:cubicBezTo>
                    <a:pt x="13" y="177"/>
                    <a:pt x="23" y="191"/>
                    <a:pt x="40" y="202"/>
                  </a:cubicBezTo>
                  <a:lnTo>
                    <a:pt x="45" y="226"/>
                  </a:lnTo>
                  <a:cubicBezTo>
                    <a:pt x="68" y="247"/>
                    <a:pt x="118" y="339"/>
                    <a:pt x="193" y="502"/>
                  </a:cubicBezTo>
                  <a:cubicBezTo>
                    <a:pt x="269" y="665"/>
                    <a:pt x="312" y="773"/>
                    <a:pt x="325" y="827"/>
                  </a:cubicBezTo>
                  <a:cubicBezTo>
                    <a:pt x="337" y="880"/>
                    <a:pt x="342" y="950"/>
                    <a:pt x="339" y="1036"/>
                  </a:cubicBezTo>
                  <a:cubicBezTo>
                    <a:pt x="338" y="1121"/>
                    <a:pt x="335" y="1207"/>
                    <a:pt x="333" y="1292"/>
                  </a:cubicBezTo>
                  <a:cubicBezTo>
                    <a:pt x="331" y="1379"/>
                    <a:pt x="337" y="1454"/>
                    <a:pt x="352" y="1519"/>
                  </a:cubicBezTo>
                  <a:cubicBezTo>
                    <a:pt x="355" y="1535"/>
                    <a:pt x="365" y="1547"/>
                    <a:pt x="381" y="1553"/>
                  </a:cubicBezTo>
                  <a:cubicBezTo>
                    <a:pt x="391" y="1556"/>
                    <a:pt x="401" y="1558"/>
                    <a:pt x="410" y="1558"/>
                  </a:cubicBezTo>
                  <a:cubicBezTo>
                    <a:pt x="417" y="1558"/>
                    <a:pt x="423" y="1557"/>
                    <a:pt x="429" y="1555"/>
                  </a:cubicBezTo>
                  <a:cubicBezTo>
                    <a:pt x="468" y="1547"/>
                    <a:pt x="480" y="1515"/>
                    <a:pt x="468" y="1459"/>
                  </a:cubicBezTo>
                  <a:cubicBezTo>
                    <a:pt x="464" y="1447"/>
                    <a:pt x="463" y="1438"/>
                    <a:pt x="461" y="1433"/>
                  </a:cubicBezTo>
                  <a:cubicBezTo>
                    <a:pt x="464" y="1383"/>
                    <a:pt x="461" y="1312"/>
                    <a:pt x="450" y="1219"/>
                  </a:cubicBezTo>
                  <a:cubicBezTo>
                    <a:pt x="439" y="1127"/>
                    <a:pt x="433" y="1070"/>
                    <a:pt x="431" y="1047"/>
                  </a:cubicBezTo>
                  <a:lnTo>
                    <a:pt x="431" y="1047"/>
                  </a:lnTo>
                  <a:cubicBezTo>
                    <a:pt x="436" y="1056"/>
                    <a:pt x="443" y="1073"/>
                    <a:pt x="453" y="1099"/>
                  </a:cubicBezTo>
                  <a:cubicBezTo>
                    <a:pt x="463" y="1124"/>
                    <a:pt x="474" y="1149"/>
                    <a:pt x="485" y="1175"/>
                  </a:cubicBezTo>
                  <a:cubicBezTo>
                    <a:pt x="496" y="1200"/>
                    <a:pt x="509" y="1229"/>
                    <a:pt x="523" y="1260"/>
                  </a:cubicBezTo>
                  <a:cubicBezTo>
                    <a:pt x="537" y="1292"/>
                    <a:pt x="551" y="1321"/>
                    <a:pt x="566" y="1347"/>
                  </a:cubicBezTo>
                  <a:cubicBezTo>
                    <a:pt x="580" y="1374"/>
                    <a:pt x="594" y="1398"/>
                    <a:pt x="609" y="1421"/>
                  </a:cubicBezTo>
                  <a:cubicBezTo>
                    <a:pt x="624" y="1443"/>
                    <a:pt x="640" y="1460"/>
                    <a:pt x="655" y="1471"/>
                  </a:cubicBezTo>
                  <a:cubicBezTo>
                    <a:pt x="666" y="1480"/>
                    <a:pt x="677" y="1484"/>
                    <a:pt x="688" y="1484"/>
                  </a:cubicBezTo>
                  <a:cubicBezTo>
                    <a:pt x="691" y="1484"/>
                    <a:pt x="694" y="1484"/>
                    <a:pt x="697" y="1483"/>
                  </a:cubicBezTo>
                  <a:cubicBezTo>
                    <a:pt x="711" y="1480"/>
                    <a:pt x="724" y="1471"/>
                    <a:pt x="732" y="1458"/>
                  </a:cubicBezTo>
                  <a:cubicBezTo>
                    <a:pt x="742" y="1445"/>
                    <a:pt x="744" y="1425"/>
                    <a:pt x="738" y="1400"/>
                  </a:cubicBezTo>
                  <a:cubicBezTo>
                    <a:pt x="732" y="1374"/>
                    <a:pt x="706" y="1322"/>
                    <a:pt x="662" y="1246"/>
                  </a:cubicBezTo>
                  <a:cubicBezTo>
                    <a:pt x="616" y="1169"/>
                    <a:pt x="570" y="1090"/>
                    <a:pt x="524" y="1006"/>
                  </a:cubicBezTo>
                  <a:cubicBezTo>
                    <a:pt x="477" y="922"/>
                    <a:pt x="447" y="853"/>
                    <a:pt x="435" y="801"/>
                  </a:cubicBezTo>
                  <a:cubicBezTo>
                    <a:pt x="423" y="748"/>
                    <a:pt x="413" y="659"/>
                    <a:pt x="405" y="535"/>
                  </a:cubicBezTo>
                  <a:cubicBezTo>
                    <a:pt x="397" y="411"/>
                    <a:pt x="396" y="324"/>
                    <a:pt x="403" y="273"/>
                  </a:cubicBezTo>
                  <a:lnTo>
                    <a:pt x="397" y="246"/>
                  </a:lnTo>
                  <a:cubicBezTo>
                    <a:pt x="390" y="216"/>
                    <a:pt x="384" y="184"/>
                    <a:pt x="378" y="152"/>
                  </a:cubicBezTo>
                  <a:cubicBezTo>
                    <a:pt x="372" y="120"/>
                    <a:pt x="376" y="83"/>
                    <a:pt x="390" y="44"/>
                  </a:cubicBezTo>
                  <a:lnTo>
                    <a:pt x="3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p:nvPr/>
          </p:nvSpPr>
          <p:spPr>
            <a:xfrm>
              <a:off x="6092534" y="1100423"/>
              <a:ext cx="105531" cy="271262"/>
            </a:xfrm>
            <a:custGeom>
              <a:avLst/>
              <a:gdLst/>
              <a:ahLst/>
              <a:cxnLst/>
              <a:rect l="l" t="t" r="r" b="b"/>
              <a:pathLst>
                <a:path w="703" h="1807" extrusionOk="0">
                  <a:moveTo>
                    <a:pt x="175" y="0"/>
                  </a:moveTo>
                  <a:cubicBezTo>
                    <a:pt x="154" y="0"/>
                    <a:pt x="133" y="3"/>
                    <a:pt x="110" y="8"/>
                  </a:cubicBezTo>
                  <a:lnTo>
                    <a:pt x="110" y="9"/>
                  </a:lnTo>
                  <a:cubicBezTo>
                    <a:pt x="80" y="16"/>
                    <a:pt x="57" y="34"/>
                    <a:pt x="39" y="64"/>
                  </a:cubicBezTo>
                  <a:cubicBezTo>
                    <a:pt x="9" y="119"/>
                    <a:pt x="1" y="184"/>
                    <a:pt x="18" y="256"/>
                  </a:cubicBezTo>
                  <a:cubicBezTo>
                    <a:pt x="26" y="296"/>
                    <a:pt x="45" y="316"/>
                    <a:pt x="72" y="316"/>
                  </a:cubicBezTo>
                  <a:cubicBezTo>
                    <a:pt x="77" y="316"/>
                    <a:pt x="81" y="315"/>
                    <a:pt x="86" y="314"/>
                  </a:cubicBezTo>
                  <a:cubicBezTo>
                    <a:pt x="121" y="306"/>
                    <a:pt x="137" y="274"/>
                    <a:pt x="133" y="217"/>
                  </a:cubicBezTo>
                  <a:cubicBezTo>
                    <a:pt x="128" y="156"/>
                    <a:pt x="136" y="117"/>
                    <a:pt x="157" y="98"/>
                  </a:cubicBezTo>
                  <a:cubicBezTo>
                    <a:pt x="161" y="98"/>
                    <a:pt x="165" y="97"/>
                    <a:pt x="169" y="97"/>
                  </a:cubicBezTo>
                  <a:cubicBezTo>
                    <a:pt x="235" y="97"/>
                    <a:pt x="288" y="185"/>
                    <a:pt x="327" y="358"/>
                  </a:cubicBezTo>
                  <a:cubicBezTo>
                    <a:pt x="369" y="543"/>
                    <a:pt x="388" y="718"/>
                    <a:pt x="382" y="886"/>
                  </a:cubicBezTo>
                  <a:cubicBezTo>
                    <a:pt x="378" y="1053"/>
                    <a:pt x="355" y="1241"/>
                    <a:pt x="315" y="1450"/>
                  </a:cubicBezTo>
                  <a:cubicBezTo>
                    <a:pt x="311" y="1471"/>
                    <a:pt x="305" y="1514"/>
                    <a:pt x="299" y="1580"/>
                  </a:cubicBezTo>
                  <a:cubicBezTo>
                    <a:pt x="292" y="1646"/>
                    <a:pt x="277" y="1701"/>
                    <a:pt x="255" y="1745"/>
                  </a:cubicBezTo>
                  <a:lnTo>
                    <a:pt x="257" y="1755"/>
                  </a:lnTo>
                  <a:cubicBezTo>
                    <a:pt x="261" y="1775"/>
                    <a:pt x="273" y="1789"/>
                    <a:pt x="293" y="1798"/>
                  </a:cubicBezTo>
                  <a:cubicBezTo>
                    <a:pt x="305" y="1804"/>
                    <a:pt x="318" y="1807"/>
                    <a:pt x="331" y="1807"/>
                  </a:cubicBezTo>
                  <a:cubicBezTo>
                    <a:pt x="338" y="1807"/>
                    <a:pt x="345" y="1806"/>
                    <a:pt x="353" y="1804"/>
                  </a:cubicBezTo>
                  <a:lnTo>
                    <a:pt x="682" y="1707"/>
                  </a:lnTo>
                  <a:cubicBezTo>
                    <a:pt x="698" y="1686"/>
                    <a:pt x="703" y="1666"/>
                    <a:pt x="699" y="1648"/>
                  </a:cubicBezTo>
                  <a:cubicBezTo>
                    <a:pt x="695" y="1631"/>
                    <a:pt x="675" y="1614"/>
                    <a:pt x="639" y="1598"/>
                  </a:cubicBezTo>
                  <a:cubicBezTo>
                    <a:pt x="555" y="1617"/>
                    <a:pt x="471" y="1645"/>
                    <a:pt x="385" y="1679"/>
                  </a:cubicBezTo>
                  <a:cubicBezTo>
                    <a:pt x="391" y="1613"/>
                    <a:pt x="403" y="1515"/>
                    <a:pt x="423" y="1387"/>
                  </a:cubicBezTo>
                  <a:cubicBezTo>
                    <a:pt x="441" y="1259"/>
                    <a:pt x="457" y="1149"/>
                    <a:pt x="468" y="1059"/>
                  </a:cubicBezTo>
                  <a:cubicBezTo>
                    <a:pt x="479" y="968"/>
                    <a:pt x="484" y="859"/>
                    <a:pt x="482" y="732"/>
                  </a:cubicBezTo>
                  <a:cubicBezTo>
                    <a:pt x="480" y="606"/>
                    <a:pt x="471" y="504"/>
                    <a:pt x="454" y="429"/>
                  </a:cubicBezTo>
                  <a:cubicBezTo>
                    <a:pt x="437" y="354"/>
                    <a:pt x="423" y="296"/>
                    <a:pt x="411" y="257"/>
                  </a:cubicBezTo>
                  <a:cubicBezTo>
                    <a:pt x="403" y="231"/>
                    <a:pt x="397" y="210"/>
                    <a:pt x="390" y="194"/>
                  </a:cubicBezTo>
                  <a:cubicBezTo>
                    <a:pt x="384" y="178"/>
                    <a:pt x="375" y="156"/>
                    <a:pt x="362" y="129"/>
                  </a:cubicBezTo>
                  <a:cubicBezTo>
                    <a:pt x="348" y="102"/>
                    <a:pt x="325" y="73"/>
                    <a:pt x="292" y="43"/>
                  </a:cubicBezTo>
                  <a:cubicBezTo>
                    <a:pt x="260" y="15"/>
                    <a:pt x="221" y="0"/>
                    <a:pt x="1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7"/>
            <p:cNvSpPr/>
            <p:nvPr/>
          </p:nvSpPr>
          <p:spPr>
            <a:xfrm>
              <a:off x="6251504" y="1176083"/>
              <a:ext cx="99076" cy="61999"/>
            </a:xfrm>
            <a:custGeom>
              <a:avLst/>
              <a:gdLst/>
              <a:ahLst/>
              <a:cxnLst/>
              <a:rect l="l" t="t" r="r" b="b"/>
              <a:pathLst>
                <a:path w="660" h="413" extrusionOk="0">
                  <a:moveTo>
                    <a:pt x="545" y="0"/>
                  </a:moveTo>
                  <a:cubicBezTo>
                    <a:pt x="517" y="0"/>
                    <a:pt x="480" y="6"/>
                    <a:pt x="435" y="16"/>
                  </a:cubicBezTo>
                  <a:lnTo>
                    <a:pt x="42" y="105"/>
                  </a:lnTo>
                  <a:cubicBezTo>
                    <a:pt x="26" y="108"/>
                    <a:pt x="16" y="115"/>
                    <a:pt x="9" y="127"/>
                  </a:cubicBezTo>
                  <a:cubicBezTo>
                    <a:pt x="2" y="138"/>
                    <a:pt x="0" y="151"/>
                    <a:pt x="4" y="167"/>
                  </a:cubicBezTo>
                  <a:cubicBezTo>
                    <a:pt x="11" y="196"/>
                    <a:pt x="36" y="211"/>
                    <a:pt x="80" y="211"/>
                  </a:cubicBezTo>
                  <a:cubicBezTo>
                    <a:pt x="99" y="211"/>
                    <a:pt x="123" y="208"/>
                    <a:pt x="150" y="202"/>
                  </a:cubicBezTo>
                  <a:lnTo>
                    <a:pt x="233" y="179"/>
                  </a:lnTo>
                  <a:lnTo>
                    <a:pt x="243" y="177"/>
                  </a:lnTo>
                  <a:cubicBezTo>
                    <a:pt x="282" y="173"/>
                    <a:pt x="335" y="163"/>
                    <a:pt x="401" y="149"/>
                  </a:cubicBezTo>
                  <a:cubicBezTo>
                    <a:pt x="555" y="113"/>
                    <a:pt x="628" y="76"/>
                    <a:pt x="619" y="36"/>
                  </a:cubicBezTo>
                  <a:cubicBezTo>
                    <a:pt x="613" y="12"/>
                    <a:pt x="589" y="0"/>
                    <a:pt x="545" y="0"/>
                  </a:cubicBezTo>
                  <a:close/>
                  <a:moveTo>
                    <a:pt x="580" y="218"/>
                  </a:moveTo>
                  <a:cubicBezTo>
                    <a:pt x="541" y="218"/>
                    <a:pt x="487" y="225"/>
                    <a:pt x="418" y="241"/>
                  </a:cubicBezTo>
                  <a:lnTo>
                    <a:pt x="90" y="316"/>
                  </a:lnTo>
                  <a:cubicBezTo>
                    <a:pt x="74" y="320"/>
                    <a:pt x="64" y="327"/>
                    <a:pt x="57" y="338"/>
                  </a:cubicBezTo>
                  <a:cubicBezTo>
                    <a:pt x="50" y="349"/>
                    <a:pt x="48" y="363"/>
                    <a:pt x="52" y="377"/>
                  </a:cubicBezTo>
                  <a:cubicBezTo>
                    <a:pt x="57" y="401"/>
                    <a:pt x="76" y="413"/>
                    <a:pt x="107" y="413"/>
                  </a:cubicBezTo>
                  <a:cubicBezTo>
                    <a:pt x="120" y="413"/>
                    <a:pt x="134" y="411"/>
                    <a:pt x="151" y="407"/>
                  </a:cubicBezTo>
                  <a:lnTo>
                    <a:pt x="617" y="313"/>
                  </a:lnTo>
                  <a:cubicBezTo>
                    <a:pt x="631" y="309"/>
                    <a:pt x="643" y="302"/>
                    <a:pt x="650" y="290"/>
                  </a:cubicBezTo>
                  <a:cubicBezTo>
                    <a:pt x="658" y="279"/>
                    <a:pt x="659" y="265"/>
                    <a:pt x="656" y="250"/>
                  </a:cubicBezTo>
                  <a:cubicBezTo>
                    <a:pt x="651" y="228"/>
                    <a:pt x="626" y="218"/>
                    <a:pt x="580" y="2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7"/>
            <p:cNvSpPr/>
            <p:nvPr/>
          </p:nvSpPr>
          <p:spPr>
            <a:xfrm>
              <a:off x="6407022" y="1039925"/>
              <a:ext cx="102529" cy="254449"/>
            </a:xfrm>
            <a:custGeom>
              <a:avLst/>
              <a:gdLst/>
              <a:ahLst/>
              <a:cxnLst/>
              <a:rect l="l" t="t" r="r" b="b"/>
              <a:pathLst>
                <a:path w="683" h="1695" extrusionOk="0">
                  <a:moveTo>
                    <a:pt x="52" y="1"/>
                  </a:moveTo>
                  <a:cubicBezTo>
                    <a:pt x="46" y="1"/>
                    <a:pt x="40" y="1"/>
                    <a:pt x="35" y="3"/>
                  </a:cubicBezTo>
                  <a:cubicBezTo>
                    <a:pt x="18" y="7"/>
                    <a:pt x="8" y="13"/>
                    <a:pt x="4" y="21"/>
                  </a:cubicBezTo>
                  <a:cubicBezTo>
                    <a:pt x="1" y="30"/>
                    <a:pt x="1" y="41"/>
                    <a:pt x="4" y="56"/>
                  </a:cubicBezTo>
                  <a:lnTo>
                    <a:pt x="99" y="472"/>
                  </a:lnTo>
                  <a:cubicBezTo>
                    <a:pt x="110" y="520"/>
                    <a:pt x="122" y="598"/>
                    <a:pt x="134" y="704"/>
                  </a:cubicBezTo>
                  <a:cubicBezTo>
                    <a:pt x="146" y="809"/>
                    <a:pt x="159" y="887"/>
                    <a:pt x="170" y="938"/>
                  </a:cubicBezTo>
                  <a:cubicBezTo>
                    <a:pt x="181" y="988"/>
                    <a:pt x="194" y="1029"/>
                    <a:pt x="208" y="1064"/>
                  </a:cubicBezTo>
                  <a:cubicBezTo>
                    <a:pt x="207" y="1089"/>
                    <a:pt x="211" y="1119"/>
                    <a:pt x="219" y="1153"/>
                  </a:cubicBezTo>
                  <a:cubicBezTo>
                    <a:pt x="244" y="1165"/>
                    <a:pt x="268" y="1172"/>
                    <a:pt x="290" y="1172"/>
                  </a:cubicBezTo>
                  <a:cubicBezTo>
                    <a:pt x="298" y="1172"/>
                    <a:pt x="305" y="1171"/>
                    <a:pt x="312" y="1169"/>
                  </a:cubicBezTo>
                  <a:lnTo>
                    <a:pt x="312" y="1168"/>
                  </a:lnTo>
                  <a:lnTo>
                    <a:pt x="429" y="1129"/>
                  </a:lnTo>
                  <a:cubicBezTo>
                    <a:pt x="437" y="1149"/>
                    <a:pt x="443" y="1172"/>
                    <a:pt x="449" y="1197"/>
                  </a:cubicBezTo>
                  <a:lnTo>
                    <a:pt x="469" y="1295"/>
                  </a:lnTo>
                  <a:lnTo>
                    <a:pt x="535" y="1511"/>
                  </a:lnTo>
                  <a:cubicBezTo>
                    <a:pt x="541" y="1537"/>
                    <a:pt x="544" y="1565"/>
                    <a:pt x="542" y="1594"/>
                  </a:cubicBezTo>
                  <a:lnTo>
                    <a:pt x="544" y="1602"/>
                  </a:lnTo>
                  <a:cubicBezTo>
                    <a:pt x="549" y="1626"/>
                    <a:pt x="560" y="1649"/>
                    <a:pt x="578" y="1669"/>
                  </a:cubicBezTo>
                  <a:cubicBezTo>
                    <a:pt x="592" y="1686"/>
                    <a:pt x="608" y="1694"/>
                    <a:pt x="626" y="1694"/>
                  </a:cubicBezTo>
                  <a:cubicBezTo>
                    <a:pt x="630" y="1694"/>
                    <a:pt x="634" y="1694"/>
                    <a:pt x="638" y="1693"/>
                  </a:cubicBezTo>
                  <a:cubicBezTo>
                    <a:pt x="672" y="1685"/>
                    <a:pt x="682" y="1653"/>
                    <a:pt x="669" y="1596"/>
                  </a:cubicBezTo>
                  <a:lnTo>
                    <a:pt x="661" y="1556"/>
                  </a:lnTo>
                  <a:cubicBezTo>
                    <a:pt x="652" y="1546"/>
                    <a:pt x="646" y="1534"/>
                    <a:pt x="642" y="1519"/>
                  </a:cubicBezTo>
                  <a:cubicBezTo>
                    <a:pt x="639" y="1504"/>
                    <a:pt x="636" y="1489"/>
                    <a:pt x="635" y="1470"/>
                  </a:cubicBezTo>
                  <a:cubicBezTo>
                    <a:pt x="625" y="1455"/>
                    <a:pt x="607" y="1403"/>
                    <a:pt x="583" y="1316"/>
                  </a:cubicBezTo>
                  <a:cubicBezTo>
                    <a:pt x="558" y="1228"/>
                    <a:pt x="541" y="1159"/>
                    <a:pt x="530" y="1108"/>
                  </a:cubicBezTo>
                  <a:cubicBezTo>
                    <a:pt x="526" y="1095"/>
                    <a:pt x="537" y="1086"/>
                    <a:pt x="560" y="1080"/>
                  </a:cubicBezTo>
                  <a:cubicBezTo>
                    <a:pt x="619" y="1067"/>
                    <a:pt x="644" y="1043"/>
                    <a:pt x="635" y="1006"/>
                  </a:cubicBezTo>
                  <a:cubicBezTo>
                    <a:pt x="630" y="981"/>
                    <a:pt x="614" y="969"/>
                    <a:pt x="586" y="969"/>
                  </a:cubicBezTo>
                  <a:cubicBezTo>
                    <a:pt x="578" y="969"/>
                    <a:pt x="569" y="970"/>
                    <a:pt x="559" y="972"/>
                  </a:cubicBezTo>
                  <a:lnTo>
                    <a:pt x="497" y="992"/>
                  </a:lnTo>
                  <a:cubicBezTo>
                    <a:pt x="474" y="877"/>
                    <a:pt x="436" y="702"/>
                    <a:pt x="383" y="468"/>
                  </a:cubicBezTo>
                  <a:lnTo>
                    <a:pt x="359" y="361"/>
                  </a:lnTo>
                  <a:lnTo>
                    <a:pt x="315" y="328"/>
                  </a:lnTo>
                  <a:cubicBezTo>
                    <a:pt x="303" y="331"/>
                    <a:pt x="291" y="339"/>
                    <a:pt x="281" y="351"/>
                  </a:cubicBezTo>
                  <a:cubicBezTo>
                    <a:pt x="270" y="363"/>
                    <a:pt x="266" y="376"/>
                    <a:pt x="269" y="392"/>
                  </a:cubicBezTo>
                  <a:lnTo>
                    <a:pt x="393" y="1026"/>
                  </a:lnTo>
                  <a:cubicBezTo>
                    <a:pt x="366" y="1040"/>
                    <a:pt x="339" y="1050"/>
                    <a:pt x="315" y="1057"/>
                  </a:cubicBezTo>
                  <a:cubicBezTo>
                    <a:pt x="309" y="1040"/>
                    <a:pt x="302" y="1012"/>
                    <a:pt x="292" y="972"/>
                  </a:cubicBezTo>
                  <a:cubicBezTo>
                    <a:pt x="283" y="932"/>
                    <a:pt x="269" y="846"/>
                    <a:pt x="250" y="717"/>
                  </a:cubicBezTo>
                  <a:cubicBezTo>
                    <a:pt x="232" y="588"/>
                    <a:pt x="217" y="497"/>
                    <a:pt x="205" y="444"/>
                  </a:cubicBezTo>
                  <a:cubicBezTo>
                    <a:pt x="194" y="393"/>
                    <a:pt x="180" y="348"/>
                    <a:pt x="167" y="309"/>
                  </a:cubicBezTo>
                  <a:lnTo>
                    <a:pt x="166" y="301"/>
                  </a:lnTo>
                  <a:cubicBezTo>
                    <a:pt x="160" y="290"/>
                    <a:pt x="156" y="277"/>
                    <a:pt x="152" y="262"/>
                  </a:cubicBezTo>
                  <a:lnTo>
                    <a:pt x="144" y="221"/>
                  </a:lnTo>
                  <a:lnTo>
                    <a:pt x="114" y="44"/>
                  </a:lnTo>
                  <a:cubicBezTo>
                    <a:pt x="111" y="27"/>
                    <a:pt x="100" y="15"/>
                    <a:pt x="84" y="8"/>
                  </a:cubicBezTo>
                  <a:cubicBezTo>
                    <a:pt x="74" y="3"/>
                    <a:pt x="63" y="1"/>
                    <a:pt x="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4"/>
        <p:cNvGrpSpPr/>
        <p:nvPr/>
      </p:nvGrpSpPr>
      <p:grpSpPr>
        <a:xfrm>
          <a:off x="0" y="0"/>
          <a:ext cx="0" cy="0"/>
          <a:chOff x="0" y="0"/>
          <a:chExt cx="0" cy="0"/>
        </a:xfrm>
      </p:grpSpPr>
      <p:sp>
        <p:nvSpPr>
          <p:cNvPr id="155" name="Google Shape;155;p28"/>
          <p:cNvSpPr/>
          <p:nvPr/>
        </p:nvSpPr>
        <p:spPr>
          <a:xfrm>
            <a:off x="6577925" y="2787926"/>
            <a:ext cx="2566044" cy="2355551"/>
          </a:xfrm>
          <a:custGeom>
            <a:avLst/>
            <a:gdLst/>
            <a:ahLst/>
            <a:cxnLst/>
            <a:rect l="l" t="t" r="r" b="b"/>
            <a:pathLst>
              <a:path w="18420" h="16909" extrusionOk="0">
                <a:moveTo>
                  <a:pt x="15404" y="1"/>
                </a:moveTo>
                <a:cubicBezTo>
                  <a:pt x="16436" y="1"/>
                  <a:pt x="17444" y="95"/>
                  <a:pt x="18420" y="274"/>
                </a:cubicBezTo>
                <a:lnTo>
                  <a:pt x="18420" y="16908"/>
                </a:lnTo>
                <a:lnTo>
                  <a:pt x="272" y="16908"/>
                </a:lnTo>
                <a:cubicBezTo>
                  <a:pt x="94" y="16044"/>
                  <a:pt x="1" y="15152"/>
                  <a:pt x="1" y="14239"/>
                </a:cubicBezTo>
                <a:cubicBezTo>
                  <a:pt x="1" y="6376"/>
                  <a:pt x="6897" y="1"/>
                  <a:pt x="154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157" name="Google Shape;157;p28"/>
          <p:cNvSpPr txBox="1">
            <a:spLocks noGrp="1"/>
          </p:cNvSpPr>
          <p:nvPr>
            <p:ph type="subTitle" idx="1"/>
          </p:nvPr>
        </p:nvSpPr>
        <p:spPr>
          <a:xfrm>
            <a:off x="933625" y="29502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58" name="Google Shape;158;p28"/>
          <p:cNvSpPr txBox="1">
            <a:spLocks noGrp="1"/>
          </p:cNvSpPr>
          <p:nvPr>
            <p:ph type="subTitle" idx="2"/>
          </p:nvPr>
        </p:nvSpPr>
        <p:spPr>
          <a:xfrm>
            <a:off x="933625" y="3333325"/>
            <a:ext cx="2128200" cy="125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59" name="Google Shape;159;p28"/>
          <p:cNvSpPr txBox="1">
            <a:spLocks noGrp="1"/>
          </p:cNvSpPr>
          <p:nvPr>
            <p:ph type="subTitle" idx="3"/>
          </p:nvPr>
        </p:nvSpPr>
        <p:spPr>
          <a:xfrm>
            <a:off x="3507875" y="29502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60" name="Google Shape;160;p28"/>
          <p:cNvSpPr txBox="1">
            <a:spLocks noGrp="1"/>
          </p:cNvSpPr>
          <p:nvPr>
            <p:ph type="subTitle" idx="4"/>
          </p:nvPr>
        </p:nvSpPr>
        <p:spPr>
          <a:xfrm>
            <a:off x="3507875" y="3333325"/>
            <a:ext cx="2128200" cy="125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61" name="Google Shape;161;p28"/>
          <p:cNvSpPr txBox="1">
            <a:spLocks noGrp="1"/>
          </p:cNvSpPr>
          <p:nvPr>
            <p:ph type="subTitle" idx="5"/>
          </p:nvPr>
        </p:nvSpPr>
        <p:spPr>
          <a:xfrm>
            <a:off x="6082125" y="2950200"/>
            <a:ext cx="2128200" cy="350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a:latin typeface="Raleway Thin"/>
                <a:ea typeface="Raleway Thin"/>
                <a:cs typeface="Raleway Thin"/>
                <a:sym typeface="Raleway Thin"/>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62" name="Google Shape;162;p28"/>
          <p:cNvSpPr txBox="1">
            <a:spLocks noGrp="1"/>
          </p:cNvSpPr>
          <p:nvPr>
            <p:ph type="subTitle" idx="6"/>
          </p:nvPr>
        </p:nvSpPr>
        <p:spPr>
          <a:xfrm>
            <a:off x="6082125" y="3333325"/>
            <a:ext cx="2128200" cy="1253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63" name="Google Shape;163;p28"/>
          <p:cNvSpPr/>
          <p:nvPr/>
        </p:nvSpPr>
        <p:spPr>
          <a:xfrm>
            <a:off x="294125" y="253150"/>
            <a:ext cx="572881" cy="572699"/>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rgbClr val="FADC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2">
  <p:cSld name="CUSTOM_5_2_1">
    <p:spTree>
      <p:nvGrpSpPr>
        <p:cNvPr id="1" name="Shape 164"/>
        <p:cNvGrpSpPr/>
        <p:nvPr/>
      </p:nvGrpSpPr>
      <p:grpSpPr>
        <a:xfrm>
          <a:off x="0" y="0"/>
          <a:ext cx="0" cy="0"/>
          <a:chOff x="0" y="0"/>
          <a:chExt cx="0" cy="0"/>
        </a:xfrm>
      </p:grpSpPr>
      <p:sp>
        <p:nvSpPr>
          <p:cNvPr id="165" name="Google Shape;165;p29"/>
          <p:cNvSpPr/>
          <p:nvPr/>
        </p:nvSpPr>
        <p:spPr>
          <a:xfrm rot="-5400000" flipH="1">
            <a:off x="8329668" y="75517"/>
            <a:ext cx="1840470" cy="1689445"/>
          </a:xfrm>
          <a:custGeom>
            <a:avLst/>
            <a:gdLst/>
            <a:ahLst/>
            <a:cxnLst/>
            <a:rect l="l" t="t" r="r" b="b"/>
            <a:pathLst>
              <a:path w="14051" h="12898" extrusionOk="0">
                <a:moveTo>
                  <a:pt x="2302" y="1"/>
                </a:moveTo>
                <a:cubicBezTo>
                  <a:pt x="1514" y="1"/>
                  <a:pt x="745" y="72"/>
                  <a:pt x="1" y="209"/>
                </a:cubicBezTo>
                <a:lnTo>
                  <a:pt x="1" y="12898"/>
                </a:lnTo>
                <a:lnTo>
                  <a:pt x="13844" y="12898"/>
                </a:lnTo>
                <a:cubicBezTo>
                  <a:pt x="13980" y="12238"/>
                  <a:pt x="14050" y="11557"/>
                  <a:pt x="14050" y="10862"/>
                </a:cubicBezTo>
                <a:cubicBezTo>
                  <a:pt x="14050" y="4863"/>
                  <a:pt x="8790" y="1"/>
                  <a:pt x="23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9"/>
          <p:cNvSpPr/>
          <p:nvPr/>
        </p:nvSpPr>
        <p:spPr>
          <a:xfrm flipH="1">
            <a:off x="-12" y="4340349"/>
            <a:ext cx="1884298" cy="1883698"/>
          </a:xfrm>
          <a:custGeom>
            <a:avLst/>
            <a:gdLst/>
            <a:ahLst/>
            <a:cxnLst/>
            <a:rect l="l" t="t" r="r" b="b"/>
            <a:pathLst>
              <a:path w="3138" h="3137" extrusionOk="0">
                <a:moveTo>
                  <a:pt x="1569" y="2237"/>
                </a:moveTo>
                <a:cubicBezTo>
                  <a:pt x="1201" y="2237"/>
                  <a:pt x="902" y="1937"/>
                  <a:pt x="902" y="1569"/>
                </a:cubicBezTo>
                <a:cubicBezTo>
                  <a:pt x="902" y="1200"/>
                  <a:pt x="1201" y="901"/>
                  <a:pt x="1569" y="901"/>
                </a:cubicBezTo>
                <a:cubicBezTo>
                  <a:pt x="1937" y="901"/>
                  <a:pt x="2236" y="1200"/>
                  <a:pt x="2236" y="1569"/>
                </a:cubicBezTo>
                <a:cubicBezTo>
                  <a:pt x="2236" y="1937"/>
                  <a:pt x="1937" y="2237"/>
                  <a:pt x="1569" y="2237"/>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9"/>
          <p:cNvSpPr txBox="1">
            <a:spLocks noGrp="1"/>
          </p:cNvSpPr>
          <p:nvPr>
            <p:ph type="title"/>
          </p:nvPr>
        </p:nvSpPr>
        <p:spPr>
          <a:xfrm>
            <a:off x="5134188" y="1825825"/>
            <a:ext cx="2767200" cy="745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168" name="Google Shape;168;p29"/>
          <p:cNvSpPr txBox="1">
            <a:spLocks noGrp="1"/>
          </p:cNvSpPr>
          <p:nvPr>
            <p:ph type="subTitle" idx="1"/>
          </p:nvPr>
        </p:nvSpPr>
        <p:spPr>
          <a:xfrm>
            <a:off x="5072238" y="2689475"/>
            <a:ext cx="2891100" cy="128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5_1">
    <p:bg>
      <p:bgPr>
        <a:solidFill>
          <a:schemeClr val="dk2"/>
        </a:solidFill>
        <a:effectLst/>
      </p:bgPr>
    </p:bg>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000"/>
              <a:buNone/>
              <a:defRPr/>
            </a:lvl1pPr>
            <a:lvl2pPr lvl="1" algn="l">
              <a:lnSpc>
                <a:spcPct val="100000"/>
              </a:lnSpc>
              <a:spcBef>
                <a:spcPts val="0"/>
              </a:spcBef>
              <a:spcAft>
                <a:spcPts val="0"/>
              </a:spcAft>
              <a:buSzPts val="2800"/>
              <a:buNone/>
              <a:defRPr>
                <a:latin typeface="Raleway"/>
                <a:ea typeface="Raleway"/>
                <a:cs typeface="Raleway"/>
                <a:sym typeface="Raleway"/>
              </a:defRPr>
            </a:lvl2pPr>
            <a:lvl3pPr lvl="2" algn="l">
              <a:lnSpc>
                <a:spcPct val="100000"/>
              </a:lnSpc>
              <a:spcBef>
                <a:spcPts val="0"/>
              </a:spcBef>
              <a:spcAft>
                <a:spcPts val="0"/>
              </a:spcAft>
              <a:buSzPts val="2800"/>
              <a:buNone/>
              <a:defRPr>
                <a:latin typeface="Raleway"/>
                <a:ea typeface="Raleway"/>
                <a:cs typeface="Raleway"/>
                <a:sym typeface="Raleway"/>
              </a:defRPr>
            </a:lvl3pPr>
            <a:lvl4pPr lvl="3" algn="l">
              <a:lnSpc>
                <a:spcPct val="100000"/>
              </a:lnSpc>
              <a:spcBef>
                <a:spcPts val="0"/>
              </a:spcBef>
              <a:spcAft>
                <a:spcPts val="0"/>
              </a:spcAft>
              <a:buSzPts val="2800"/>
              <a:buNone/>
              <a:defRPr>
                <a:latin typeface="Raleway"/>
                <a:ea typeface="Raleway"/>
                <a:cs typeface="Raleway"/>
                <a:sym typeface="Raleway"/>
              </a:defRPr>
            </a:lvl4pPr>
            <a:lvl5pPr lvl="4" algn="l">
              <a:lnSpc>
                <a:spcPct val="100000"/>
              </a:lnSpc>
              <a:spcBef>
                <a:spcPts val="0"/>
              </a:spcBef>
              <a:spcAft>
                <a:spcPts val="0"/>
              </a:spcAft>
              <a:buSzPts val="2800"/>
              <a:buNone/>
              <a:defRPr>
                <a:latin typeface="Raleway"/>
                <a:ea typeface="Raleway"/>
                <a:cs typeface="Raleway"/>
                <a:sym typeface="Raleway"/>
              </a:defRPr>
            </a:lvl5pPr>
            <a:lvl6pPr lvl="5" algn="l">
              <a:lnSpc>
                <a:spcPct val="100000"/>
              </a:lnSpc>
              <a:spcBef>
                <a:spcPts val="0"/>
              </a:spcBef>
              <a:spcAft>
                <a:spcPts val="0"/>
              </a:spcAft>
              <a:buSzPts val="2800"/>
              <a:buNone/>
              <a:defRPr>
                <a:latin typeface="Raleway"/>
                <a:ea typeface="Raleway"/>
                <a:cs typeface="Raleway"/>
                <a:sym typeface="Raleway"/>
              </a:defRPr>
            </a:lvl6pPr>
            <a:lvl7pPr lvl="6" algn="l">
              <a:lnSpc>
                <a:spcPct val="100000"/>
              </a:lnSpc>
              <a:spcBef>
                <a:spcPts val="0"/>
              </a:spcBef>
              <a:spcAft>
                <a:spcPts val="0"/>
              </a:spcAft>
              <a:buSzPts val="2800"/>
              <a:buNone/>
              <a:defRPr>
                <a:latin typeface="Raleway"/>
                <a:ea typeface="Raleway"/>
                <a:cs typeface="Raleway"/>
                <a:sym typeface="Raleway"/>
              </a:defRPr>
            </a:lvl7pPr>
            <a:lvl8pPr lvl="7" algn="l">
              <a:lnSpc>
                <a:spcPct val="100000"/>
              </a:lnSpc>
              <a:spcBef>
                <a:spcPts val="0"/>
              </a:spcBef>
              <a:spcAft>
                <a:spcPts val="0"/>
              </a:spcAft>
              <a:buSzPts val="2800"/>
              <a:buNone/>
              <a:defRPr>
                <a:latin typeface="Raleway"/>
                <a:ea typeface="Raleway"/>
                <a:cs typeface="Raleway"/>
                <a:sym typeface="Raleway"/>
              </a:defRPr>
            </a:lvl8pPr>
            <a:lvl9pPr lvl="8" algn="l">
              <a:lnSpc>
                <a:spcPct val="100000"/>
              </a:lnSpc>
              <a:spcBef>
                <a:spcPts val="0"/>
              </a:spcBef>
              <a:spcAft>
                <a:spcPts val="0"/>
              </a:spcAft>
              <a:buSzPts val="2800"/>
              <a:buNone/>
              <a:defRPr>
                <a:latin typeface="Raleway"/>
                <a:ea typeface="Raleway"/>
                <a:cs typeface="Raleway"/>
                <a:sym typeface="Raleway"/>
              </a:defRPr>
            </a:lvl9pPr>
          </a:lstStyle>
          <a:p>
            <a:endParaRPr/>
          </a:p>
        </p:txBody>
      </p:sp>
      <p:sp>
        <p:nvSpPr>
          <p:cNvPr id="171" name="Google Shape;171;p30"/>
          <p:cNvSpPr/>
          <p:nvPr/>
        </p:nvSpPr>
        <p:spPr>
          <a:xfrm>
            <a:off x="-773801" y="4148925"/>
            <a:ext cx="1764725" cy="1764147"/>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0"/>
          <p:cNvSpPr/>
          <p:nvPr/>
        </p:nvSpPr>
        <p:spPr>
          <a:xfrm>
            <a:off x="8251763" y="4425050"/>
            <a:ext cx="358014" cy="357900"/>
          </a:xfrm>
          <a:custGeom>
            <a:avLst/>
            <a:gdLst/>
            <a:ahLst/>
            <a:cxnLst/>
            <a:rect l="l" t="t" r="r" b="b"/>
            <a:pathLst>
              <a:path w="3138" h="3137" extrusionOk="0">
                <a:moveTo>
                  <a:pt x="1569" y="2236"/>
                </a:moveTo>
                <a:cubicBezTo>
                  <a:pt x="1200" y="2236"/>
                  <a:pt x="902" y="1937"/>
                  <a:pt x="902" y="1569"/>
                </a:cubicBezTo>
                <a:cubicBezTo>
                  <a:pt x="902" y="1200"/>
                  <a:pt x="1200" y="901"/>
                  <a:pt x="1569" y="901"/>
                </a:cubicBezTo>
                <a:cubicBezTo>
                  <a:pt x="1937" y="901"/>
                  <a:pt x="2236" y="1200"/>
                  <a:pt x="2236" y="1569"/>
                </a:cubicBezTo>
                <a:cubicBezTo>
                  <a:pt x="2236" y="1937"/>
                  <a:pt x="1937" y="2236"/>
                  <a:pt x="1569" y="2236"/>
                </a:cubicBezTo>
                <a:close/>
                <a:moveTo>
                  <a:pt x="1569" y="0"/>
                </a:moveTo>
                <a:cubicBezTo>
                  <a:pt x="703" y="0"/>
                  <a:pt x="1" y="702"/>
                  <a:pt x="1" y="1569"/>
                </a:cubicBezTo>
                <a:cubicBezTo>
                  <a:pt x="1" y="2435"/>
                  <a:pt x="703" y="3137"/>
                  <a:pt x="1569" y="3137"/>
                </a:cubicBezTo>
                <a:cubicBezTo>
                  <a:pt x="2435" y="3137"/>
                  <a:pt x="3137" y="2435"/>
                  <a:pt x="3137" y="1569"/>
                </a:cubicBezTo>
                <a:cubicBezTo>
                  <a:pt x="3137" y="702"/>
                  <a:pt x="2435" y="0"/>
                  <a:pt x="15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 name="Google Shape;173;p30"/>
          <p:cNvGrpSpPr/>
          <p:nvPr/>
        </p:nvGrpSpPr>
        <p:grpSpPr>
          <a:xfrm>
            <a:off x="8085275" y="350375"/>
            <a:ext cx="493949" cy="490956"/>
            <a:chOff x="7936825" y="446875"/>
            <a:chExt cx="493949" cy="490956"/>
          </a:xfrm>
        </p:grpSpPr>
        <p:sp>
          <p:nvSpPr>
            <p:cNvPr id="174" name="Google Shape;174;p30"/>
            <p:cNvSpPr/>
            <p:nvPr/>
          </p:nvSpPr>
          <p:spPr>
            <a:xfrm>
              <a:off x="7936825" y="577156"/>
              <a:ext cx="198931" cy="360675"/>
            </a:xfrm>
            <a:custGeom>
              <a:avLst/>
              <a:gdLst/>
              <a:ahLst/>
              <a:cxnLst/>
              <a:rect l="l" t="t" r="r" b="b"/>
              <a:pathLst>
                <a:path w="1530" h="2774" extrusionOk="0">
                  <a:moveTo>
                    <a:pt x="286" y="468"/>
                  </a:moveTo>
                  <a:cubicBezTo>
                    <a:pt x="326" y="547"/>
                    <a:pt x="391" y="674"/>
                    <a:pt x="484" y="847"/>
                  </a:cubicBezTo>
                  <a:cubicBezTo>
                    <a:pt x="576" y="1021"/>
                    <a:pt x="655" y="1175"/>
                    <a:pt x="720" y="1307"/>
                  </a:cubicBezTo>
                  <a:cubicBezTo>
                    <a:pt x="786" y="1440"/>
                    <a:pt x="837" y="1553"/>
                    <a:pt x="875" y="1645"/>
                  </a:cubicBezTo>
                  <a:cubicBezTo>
                    <a:pt x="913" y="1737"/>
                    <a:pt x="942" y="1801"/>
                    <a:pt x="964" y="1835"/>
                  </a:cubicBezTo>
                  <a:cubicBezTo>
                    <a:pt x="823" y="1881"/>
                    <a:pt x="722" y="1904"/>
                    <a:pt x="662" y="1904"/>
                  </a:cubicBezTo>
                  <a:cubicBezTo>
                    <a:pt x="648" y="1904"/>
                    <a:pt x="637" y="1902"/>
                    <a:pt x="628" y="1900"/>
                  </a:cubicBezTo>
                  <a:cubicBezTo>
                    <a:pt x="553" y="1626"/>
                    <a:pt x="438" y="1149"/>
                    <a:pt x="286" y="468"/>
                  </a:cubicBezTo>
                  <a:close/>
                  <a:moveTo>
                    <a:pt x="193" y="1"/>
                  </a:moveTo>
                  <a:cubicBezTo>
                    <a:pt x="173" y="1"/>
                    <a:pt x="152" y="5"/>
                    <a:pt x="130" y="13"/>
                  </a:cubicBezTo>
                  <a:lnTo>
                    <a:pt x="11" y="62"/>
                  </a:lnTo>
                  <a:cubicBezTo>
                    <a:pt x="0" y="126"/>
                    <a:pt x="26" y="253"/>
                    <a:pt x="91" y="443"/>
                  </a:cubicBezTo>
                  <a:cubicBezTo>
                    <a:pt x="121" y="529"/>
                    <a:pt x="138" y="582"/>
                    <a:pt x="142" y="600"/>
                  </a:cubicBezTo>
                  <a:cubicBezTo>
                    <a:pt x="321" y="1256"/>
                    <a:pt x="465" y="1947"/>
                    <a:pt x="575" y="2671"/>
                  </a:cubicBezTo>
                  <a:lnTo>
                    <a:pt x="580" y="2708"/>
                  </a:lnTo>
                  <a:cubicBezTo>
                    <a:pt x="592" y="2738"/>
                    <a:pt x="614" y="2758"/>
                    <a:pt x="644" y="2767"/>
                  </a:cubicBezTo>
                  <a:cubicBezTo>
                    <a:pt x="659" y="2772"/>
                    <a:pt x="673" y="2774"/>
                    <a:pt x="686" y="2774"/>
                  </a:cubicBezTo>
                  <a:cubicBezTo>
                    <a:pt x="703" y="2774"/>
                    <a:pt x="718" y="2771"/>
                    <a:pt x="733" y="2765"/>
                  </a:cubicBezTo>
                  <a:cubicBezTo>
                    <a:pt x="789" y="2742"/>
                    <a:pt x="809" y="2679"/>
                    <a:pt x="791" y="2576"/>
                  </a:cubicBezTo>
                  <a:cubicBezTo>
                    <a:pt x="782" y="2526"/>
                    <a:pt x="764" y="2449"/>
                    <a:pt x="734" y="2344"/>
                  </a:cubicBezTo>
                  <a:cubicBezTo>
                    <a:pt x="705" y="2239"/>
                    <a:pt x="684" y="2140"/>
                    <a:pt x="672" y="2047"/>
                  </a:cubicBezTo>
                  <a:lnTo>
                    <a:pt x="1042" y="1961"/>
                  </a:lnTo>
                  <a:cubicBezTo>
                    <a:pt x="1160" y="2153"/>
                    <a:pt x="1241" y="2303"/>
                    <a:pt x="1284" y="2410"/>
                  </a:cubicBezTo>
                  <a:cubicBezTo>
                    <a:pt x="1305" y="2460"/>
                    <a:pt x="1332" y="2487"/>
                    <a:pt x="1367" y="2494"/>
                  </a:cubicBezTo>
                  <a:cubicBezTo>
                    <a:pt x="1375" y="2495"/>
                    <a:pt x="1383" y="2496"/>
                    <a:pt x="1392" y="2496"/>
                  </a:cubicBezTo>
                  <a:cubicBezTo>
                    <a:pt x="1421" y="2496"/>
                    <a:pt x="1455" y="2488"/>
                    <a:pt x="1492" y="2473"/>
                  </a:cubicBezTo>
                  <a:cubicBezTo>
                    <a:pt x="1525" y="2441"/>
                    <a:pt x="1530" y="2397"/>
                    <a:pt x="1507" y="2341"/>
                  </a:cubicBezTo>
                  <a:lnTo>
                    <a:pt x="1505" y="2338"/>
                  </a:lnTo>
                  <a:cubicBezTo>
                    <a:pt x="1491" y="2300"/>
                    <a:pt x="1447" y="2226"/>
                    <a:pt x="1376" y="2115"/>
                  </a:cubicBezTo>
                  <a:cubicBezTo>
                    <a:pt x="1305" y="2004"/>
                    <a:pt x="1263" y="1933"/>
                    <a:pt x="1250" y="1902"/>
                  </a:cubicBezTo>
                  <a:lnTo>
                    <a:pt x="1117" y="1684"/>
                  </a:lnTo>
                  <a:cubicBezTo>
                    <a:pt x="1049" y="1517"/>
                    <a:pt x="914" y="1252"/>
                    <a:pt x="712" y="892"/>
                  </a:cubicBezTo>
                  <a:cubicBezTo>
                    <a:pt x="509" y="531"/>
                    <a:pt x="369" y="254"/>
                    <a:pt x="290" y="61"/>
                  </a:cubicBezTo>
                  <a:cubicBezTo>
                    <a:pt x="277" y="29"/>
                    <a:pt x="255" y="10"/>
                    <a:pt x="224" y="4"/>
                  </a:cubicBezTo>
                  <a:cubicBezTo>
                    <a:pt x="214" y="2"/>
                    <a:pt x="204" y="1"/>
                    <a:pt x="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0"/>
            <p:cNvSpPr/>
            <p:nvPr/>
          </p:nvSpPr>
          <p:spPr>
            <a:xfrm>
              <a:off x="8068666" y="520337"/>
              <a:ext cx="185279" cy="347023"/>
            </a:xfrm>
            <a:custGeom>
              <a:avLst/>
              <a:gdLst/>
              <a:ahLst/>
              <a:cxnLst/>
              <a:rect l="l" t="t" r="r" b="b"/>
              <a:pathLst>
                <a:path w="1425" h="2669" extrusionOk="0">
                  <a:moveTo>
                    <a:pt x="289" y="164"/>
                  </a:moveTo>
                  <a:cubicBezTo>
                    <a:pt x="384" y="164"/>
                    <a:pt x="492" y="310"/>
                    <a:pt x="611" y="602"/>
                  </a:cubicBezTo>
                  <a:cubicBezTo>
                    <a:pt x="740" y="919"/>
                    <a:pt x="743" y="1104"/>
                    <a:pt x="621" y="1159"/>
                  </a:cubicBezTo>
                  <a:lnTo>
                    <a:pt x="390" y="593"/>
                  </a:lnTo>
                  <a:cubicBezTo>
                    <a:pt x="305" y="384"/>
                    <a:pt x="263" y="243"/>
                    <a:pt x="265" y="167"/>
                  </a:cubicBezTo>
                  <a:cubicBezTo>
                    <a:pt x="273" y="165"/>
                    <a:pt x="281" y="164"/>
                    <a:pt x="289" y="164"/>
                  </a:cubicBezTo>
                  <a:close/>
                  <a:moveTo>
                    <a:pt x="745" y="1377"/>
                  </a:moveTo>
                  <a:cubicBezTo>
                    <a:pt x="814" y="1377"/>
                    <a:pt x="884" y="1419"/>
                    <a:pt x="953" y="1502"/>
                  </a:cubicBezTo>
                  <a:cubicBezTo>
                    <a:pt x="985" y="1541"/>
                    <a:pt x="1018" y="1588"/>
                    <a:pt x="1051" y="1644"/>
                  </a:cubicBezTo>
                  <a:cubicBezTo>
                    <a:pt x="1084" y="1700"/>
                    <a:pt x="1110" y="1748"/>
                    <a:pt x="1129" y="1788"/>
                  </a:cubicBezTo>
                  <a:cubicBezTo>
                    <a:pt x="1147" y="1828"/>
                    <a:pt x="1171" y="1883"/>
                    <a:pt x="1199" y="1953"/>
                  </a:cubicBezTo>
                  <a:cubicBezTo>
                    <a:pt x="1227" y="2023"/>
                    <a:pt x="1238" y="2107"/>
                    <a:pt x="1232" y="2204"/>
                  </a:cubicBezTo>
                  <a:cubicBezTo>
                    <a:pt x="1225" y="2301"/>
                    <a:pt x="1186" y="2376"/>
                    <a:pt x="1116" y="2427"/>
                  </a:cubicBezTo>
                  <a:lnTo>
                    <a:pt x="1046" y="2257"/>
                  </a:lnTo>
                  <a:lnTo>
                    <a:pt x="1034" y="2240"/>
                  </a:lnTo>
                  <a:lnTo>
                    <a:pt x="936" y="1962"/>
                  </a:lnTo>
                  <a:cubicBezTo>
                    <a:pt x="846" y="1741"/>
                    <a:pt x="773" y="1547"/>
                    <a:pt x="717" y="1379"/>
                  </a:cubicBezTo>
                  <a:cubicBezTo>
                    <a:pt x="726" y="1378"/>
                    <a:pt x="736" y="1377"/>
                    <a:pt x="745" y="1377"/>
                  </a:cubicBezTo>
                  <a:close/>
                  <a:moveTo>
                    <a:pt x="246" y="0"/>
                  </a:moveTo>
                  <a:cubicBezTo>
                    <a:pt x="195" y="0"/>
                    <a:pt x="148" y="9"/>
                    <a:pt x="103" y="28"/>
                  </a:cubicBezTo>
                  <a:cubicBezTo>
                    <a:pt x="39" y="53"/>
                    <a:pt x="6" y="85"/>
                    <a:pt x="3" y="122"/>
                  </a:cubicBezTo>
                  <a:cubicBezTo>
                    <a:pt x="1" y="160"/>
                    <a:pt x="9" y="205"/>
                    <a:pt x="31" y="257"/>
                  </a:cubicBezTo>
                  <a:lnTo>
                    <a:pt x="40" y="278"/>
                  </a:lnTo>
                  <a:lnTo>
                    <a:pt x="139" y="467"/>
                  </a:lnTo>
                  <a:lnTo>
                    <a:pt x="614" y="1679"/>
                  </a:lnTo>
                  <a:lnTo>
                    <a:pt x="910" y="2502"/>
                  </a:lnTo>
                  <a:cubicBezTo>
                    <a:pt x="931" y="2553"/>
                    <a:pt x="954" y="2594"/>
                    <a:pt x="978" y="2626"/>
                  </a:cubicBezTo>
                  <a:cubicBezTo>
                    <a:pt x="1000" y="2654"/>
                    <a:pt x="1026" y="2668"/>
                    <a:pt x="1056" y="2668"/>
                  </a:cubicBezTo>
                  <a:cubicBezTo>
                    <a:pt x="1070" y="2668"/>
                    <a:pt x="1085" y="2665"/>
                    <a:pt x="1101" y="2659"/>
                  </a:cubicBezTo>
                  <a:cubicBezTo>
                    <a:pt x="1246" y="2599"/>
                    <a:pt x="1341" y="2504"/>
                    <a:pt x="1388" y="2373"/>
                  </a:cubicBezTo>
                  <a:cubicBezTo>
                    <a:pt x="1409" y="2312"/>
                    <a:pt x="1420" y="2246"/>
                    <a:pt x="1423" y="2174"/>
                  </a:cubicBezTo>
                  <a:cubicBezTo>
                    <a:pt x="1425" y="2103"/>
                    <a:pt x="1418" y="2032"/>
                    <a:pt x="1402" y="1960"/>
                  </a:cubicBezTo>
                  <a:cubicBezTo>
                    <a:pt x="1386" y="1889"/>
                    <a:pt x="1365" y="1818"/>
                    <a:pt x="1336" y="1749"/>
                  </a:cubicBezTo>
                  <a:cubicBezTo>
                    <a:pt x="1307" y="1680"/>
                    <a:pt x="1281" y="1621"/>
                    <a:pt x="1259" y="1572"/>
                  </a:cubicBezTo>
                  <a:cubicBezTo>
                    <a:pt x="1156" y="1360"/>
                    <a:pt x="1040" y="1225"/>
                    <a:pt x="909" y="1167"/>
                  </a:cubicBezTo>
                  <a:cubicBezTo>
                    <a:pt x="928" y="1067"/>
                    <a:pt x="930" y="966"/>
                    <a:pt x="914" y="865"/>
                  </a:cubicBezTo>
                  <a:cubicBezTo>
                    <a:pt x="898" y="764"/>
                    <a:pt x="858" y="634"/>
                    <a:pt x="793" y="476"/>
                  </a:cubicBezTo>
                  <a:cubicBezTo>
                    <a:pt x="730" y="317"/>
                    <a:pt x="637" y="190"/>
                    <a:pt x="517" y="95"/>
                  </a:cubicBezTo>
                  <a:cubicBezTo>
                    <a:pt x="456" y="46"/>
                    <a:pt x="387" y="17"/>
                    <a:pt x="312" y="5"/>
                  </a:cubicBezTo>
                  <a:cubicBezTo>
                    <a:pt x="289" y="2"/>
                    <a:pt x="267" y="0"/>
                    <a:pt x="24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0"/>
            <p:cNvSpPr/>
            <p:nvPr/>
          </p:nvSpPr>
          <p:spPr>
            <a:xfrm>
              <a:off x="8231973" y="446875"/>
              <a:ext cx="198801" cy="347934"/>
            </a:xfrm>
            <a:custGeom>
              <a:avLst/>
              <a:gdLst/>
              <a:ahLst/>
              <a:cxnLst/>
              <a:rect l="l" t="t" r="r" b="b"/>
              <a:pathLst>
                <a:path w="1529" h="2676" extrusionOk="0">
                  <a:moveTo>
                    <a:pt x="429" y="0"/>
                  </a:moveTo>
                  <a:cubicBezTo>
                    <a:pt x="412" y="0"/>
                    <a:pt x="393" y="5"/>
                    <a:pt x="371" y="13"/>
                  </a:cubicBezTo>
                  <a:cubicBezTo>
                    <a:pt x="219" y="75"/>
                    <a:pt x="113" y="175"/>
                    <a:pt x="53" y="312"/>
                  </a:cubicBezTo>
                  <a:cubicBezTo>
                    <a:pt x="7" y="411"/>
                    <a:pt x="0" y="560"/>
                    <a:pt x="33" y="757"/>
                  </a:cubicBezTo>
                  <a:cubicBezTo>
                    <a:pt x="58" y="917"/>
                    <a:pt x="147" y="1184"/>
                    <a:pt x="299" y="1558"/>
                  </a:cubicBezTo>
                  <a:lnTo>
                    <a:pt x="336" y="1648"/>
                  </a:lnTo>
                  <a:lnTo>
                    <a:pt x="428" y="1871"/>
                  </a:lnTo>
                  <a:cubicBezTo>
                    <a:pt x="626" y="2357"/>
                    <a:pt x="825" y="2624"/>
                    <a:pt x="1026" y="2669"/>
                  </a:cubicBezTo>
                  <a:cubicBezTo>
                    <a:pt x="1046" y="2673"/>
                    <a:pt x="1070" y="2676"/>
                    <a:pt x="1098" y="2676"/>
                  </a:cubicBezTo>
                  <a:cubicBezTo>
                    <a:pt x="1122" y="2676"/>
                    <a:pt x="1149" y="2674"/>
                    <a:pt x="1178" y="2671"/>
                  </a:cubicBezTo>
                  <a:cubicBezTo>
                    <a:pt x="1243" y="2664"/>
                    <a:pt x="1301" y="2650"/>
                    <a:pt x="1354" y="2628"/>
                  </a:cubicBezTo>
                  <a:cubicBezTo>
                    <a:pt x="1484" y="2576"/>
                    <a:pt x="1528" y="2499"/>
                    <a:pt x="1487" y="2399"/>
                  </a:cubicBezTo>
                  <a:cubicBezTo>
                    <a:pt x="1476" y="2371"/>
                    <a:pt x="1457" y="2354"/>
                    <a:pt x="1429" y="2349"/>
                  </a:cubicBezTo>
                  <a:cubicBezTo>
                    <a:pt x="1421" y="2348"/>
                    <a:pt x="1413" y="2347"/>
                    <a:pt x="1406" y="2347"/>
                  </a:cubicBezTo>
                  <a:cubicBezTo>
                    <a:pt x="1386" y="2347"/>
                    <a:pt x="1367" y="2351"/>
                    <a:pt x="1347" y="2358"/>
                  </a:cubicBezTo>
                  <a:cubicBezTo>
                    <a:pt x="1333" y="2391"/>
                    <a:pt x="1313" y="2412"/>
                    <a:pt x="1285" y="2423"/>
                  </a:cubicBezTo>
                  <a:cubicBezTo>
                    <a:pt x="1243" y="2440"/>
                    <a:pt x="1202" y="2448"/>
                    <a:pt x="1162" y="2448"/>
                  </a:cubicBezTo>
                  <a:cubicBezTo>
                    <a:pt x="1123" y="2448"/>
                    <a:pt x="1085" y="2440"/>
                    <a:pt x="1049" y="2424"/>
                  </a:cubicBezTo>
                  <a:cubicBezTo>
                    <a:pt x="1016" y="2410"/>
                    <a:pt x="984" y="2388"/>
                    <a:pt x="953" y="2358"/>
                  </a:cubicBezTo>
                  <a:cubicBezTo>
                    <a:pt x="921" y="2328"/>
                    <a:pt x="886" y="2287"/>
                    <a:pt x="845" y="2233"/>
                  </a:cubicBezTo>
                  <a:cubicBezTo>
                    <a:pt x="806" y="2180"/>
                    <a:pt x="755" y="2076"/>
                    <a:pt x="692" y="1922"/>
                  </a:cubicBezTo>
                  <a:lnTo>
                    <a:pt x="409" y="1182"/>
                  </a:lnTo>
                  <a:lnTo>
                    <a:pt x="401" y="1163"/>
                  </a:lnTo>
                  <a:cubicBezTo>
                    <a:pt x="351" y="1043"/>
                    <a:pt x="303" y="886"/>
                    <a:pt x="259" y="691"/>
                  </a:cubicBezTo>
                  <a:cubicBezTo>
                    <a:pt x="235" y="588"/>
                    <a:pt x="227" y="496"/>
                    <a:pt x="234" y="415"/>
                  </a:cubicBezTo>
                  <a:cubicBezTo>
                    <a:pt x="243" y="334"/>
                    <a:pt x="271" y="283"/>
                    <a:pt x="319" y="264"/>
                  </a:cubicBezTo>
                  <a:lnTo>
                    <a:pt x="485" y="196"/>
                  </a:lnTo>
                  <a:cubicBezTo>
                    <a:pt x="506" y="186"/>
                    <a:pt x="520" y="168"/>
                    <a:pt x="525" y="141"/>
                  </a:cubicBezTo>
                  <a:cubicBezTo>
                    <a:pt x="531" y="115"/>
                    <a:pt x="529" y="89"/>
                    <a:pt x="519" y="64"/>
                  </a:cubicBezTo>
                  <a:cubicBezTo>
                    <a:pt x="508" y="38"/>
                    <a:pt x="490" y="18"/>
                    <a:pt x="465" y="7"/>
                  </a:cubicBezTo>
                  <a:cubicBezTo>
                    <a:pt x="454" y="3"/>
                    <a:pt x="442" y="0"/>
                    <a:pt x="4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713225" y="732600"/>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15000"/>
              </a:lnSpc>
              <a:spcBef>
                <a:spcPts val="0"/>
              </a:spcBef>
              <a:spcAft>
                <a:spcPts val="0"/>
              </a:spcAft>
              <a:buClr>
                <a:schemeClr val="dk1"/>
              </a:buClr>
              <a:buSzPts val="3000"/>
              <a:buFont typeface="Satisfy"/>
              <a:buNone/>
              <a:defRPr sz="3000" b="1" i="0" u="none" strike="noStrike" cap="none">
                <a:solidFill>
                  <a:schemeClr val="dk1"/>
                </a:solidFill>
                <a:latin typeface="Satisfy"/>
                <a:ea typeface="Satisfy"/>
                <a:cs typeface="Satisfy"/>
                <a:sym typeface="Satisfy"/>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713100" y="1624350"/>
            <a:ext cx="7717500" cy="29796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chemeClr val="dk1"/>
              </a:buClr>
              <a:buSzPts val="1600"/>
              <a:buFont typeface="Raleway"/>
              <a:buChar char="●"/>
              <a:defRPr sz="1600" b="0" i="0" u="none" strike="noStrike" cap="none">
                <a:solidFill>
                  <a:schemeClr val="dk1"/>
                </a:solidFill>
                <a:latin typeface="Raleway"/>
                <a:ea typeface="Raleway"/>
                <a:cs typeface="Raleway"/>
                <a:sym typeface="Raleway"/>
              </a:defRPr>
            </a:lvl1pPr>
            <a:lvl2pPr marL="914400" marR="0" lvl="1"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15000"/>
              </a:lnSpc>
              <a:spcBef>
                <a:spcPts val="16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15000"/>
              </a:lnSpc>
              <a:spcBef>
                <a:spcPts val="1600"/>
              </a:spcBef>
              <a:spcAft>
                <a:spcPts val="160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linkedin.com/company/saksham-child-welfare-educational-trust/"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www.instagram.com/saksham_edu/" TargetMode="External"/><Relationship Id="rId5" Type="http://schemas.openxmlformats.org/officeDocument/2006/relationships/image" Target="../media/image23.jpg"/><Relationship Id="rId4" Type="http://schemas.openxmlformats.org/officeDocument/2006/relationships/hyperlink" Target="http://www.fb.com/Sakshamedu7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
          <p:cNvSpPr txBox="1">
            <a:spLocks noGrp="1"/>
          </p:cNvSpPr>
          <p:nvPr>
            <p:ph type="ctrTitle"/>
          </p:nvPr>
        </p:nvSpPr>
        <p:spPr>
          <a:xfrm>
            <a:off x="376325" y="1504400"/>
            <a:ext cx="3858900" cy="1615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5200"/>
              <a:buNone/>
            </a:pPr>
            <a:r>
              <a:rPr lang="en">
                <a:solidFill>
                  <a:srgbClr val="741B47"/>
                </a:solidFill>
              </a:rPr>
              <a:t>   SAKSHAM</a:t>
            </a:r>
            <a:endParaRPr>
              <a:solidFill>
                <a:srgbClr val="741B47"/>
              </a:solidFill>
            </a:endParaRPr>
          </a:p>
        </p:txBody>
      </p:sp>
      <p:sp>
        <p:nvSpPr>
          <p:cNvPr id="943" name="Google Shape;943;p1"/>
          <p:cNvSpPr txBox="1">
            <a:spLocks noGrp="1"/>
          </p:cNvSpPr>
          <p:nvPr>
            <p:ph type="subTitle" idx="1"/>
          </p:nvPr>
        </p:nvSpPr>
        <p:spPr>
          <a:xfrm>
            <a:off x="376325" y="3032850"/>
            <a:ext cx="3858900" cy="44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solidFill>
                  <a:srgbClr val="4C1130"/>
                </a:solidFill>
              </a:rPr>
              <a:t>Child Welfare and Educational Trust</a:t>
            </a:r>
            <a:endParaRPr>
              <a:solidFill>
                <a:srgbClr val="4C1130"/>
              </a:solidFill>
            </a:endParaRPr>
          </a:p>
        </p:txBody>
      </p:sp>
      <p:sp>
        <p:nvSpPr>
          <p:cNvPr id="944" name="Google Shape;944;p1"/>
          <p:cNvSpPr/>
          <p:nvPr/>
        </p:nvSpPr>
        <p:spPr>
          <a:xfrm rot="-899986">
            <a:off x="6400818" y="598602"/>
            <a:ext cx="1718576" cy="1718373"/>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
          <p:cNvSpPr/>
          <p:nvPr/>
        </p:nvSpPr>
        <p:spPr>
          <a:xfrm rot="9000016">
            <a:off x="5236609" y="3110606"/>
            <a:ext cx="1718568" cy="1718366"/>
          </a:xfrm>
          <a:custGeom>
            <a:avLst/>
            <a:gdLst/>
            <a:ahLst/>
            <a:cxnLst/>
            <a:rect l="l" t="t" r="r" b="b"/>
            <a:pathLst>
              <a:path w="12629" h="12627" extrusionOk="0">
                <a:moveTo>
                  <a:pt x="380" y="1"/>
                </a:moveTo>
                <a:cubicBezTo>
                  <a:pt x="263" y="1"/>
                  <a:pt x="147" y="3"/>
                  <a:pt x="30" y="6"/>
                </a:cubicBezTo>
                <a:cubicBezTo>
                  <a:pt x="15" y="7"/>
                  <a:pt x="2" y="19"/>
                  <a:pt x="2" y="35"/>
                </a:cubicBezTo>
                <a:cubicBezTo>
                  <a:pt x="1" y="51"/>
                  <a:pt x="14" y="65"/>
                  <a:pt x="30" y="66"/>
                </a:cubicBezTo>
                <a:cubicBezTo>
                  <a:pt x="837" y="92"/>
                  <a:pt x="1640" y="187"/>
                  <a:pt x="2425" y="361"/>
                </a:cubicBezTo>
                <a:cubicBezTo>
                  <a:pt x="2817" y="447"/>
                  <a:pt x="3205" y="552"/>
                  <a:pt x="3586" y="676"/>
                </a:cubicBezTo>
                <a:cubicBezTo>
                  <a:pt x="3967" y="800"/>
                  <a:pt x="4342" y="941"/>
                  <a:pt x="4710" y="1101"/>
                </a:cubicBezTo>
                <a:cubicBezTo>
                  <a:pt x="5075" y="1261"/>
                  <a:pt x="5435" y="1437"/>
                  <a:pt x="5784" y="1631"/>
                </a:cubicBezTo>
                <a:cubicBezTo>
                  <a:pt x="6134" y="1825"/>
                  <a:pt x="6473" y="2036"/>
                  <a:pt x="6802" y="2262"/>
                </a:cubicBezTo>
                <a:cubicBezTo>
                  <a:pt x="7130" y="2488"/>
                  <a:pt x="7448" y="2730"/>
                  <a:pt x="7752" y="2986"/>
                </a:cubicBezTo>
                <a:cubicBezTo>
                  <a:pt x="8058" y="3243"/>
                  <a:pt x="8350" y="3514"/>
                  <a:pt x="8628" y="3798"/>
                </a:cubicBezTo>
                <a:cubicBezTo>
                  <a:pt x="9744" y="4935"/>
                  <a:pt x="10633" y="6287"/>
                  <a:pt x="11235" y="7755"/>
                </a:cubicBezTo>
                <a:cubicBezTo>
                  <a:pt x="11536" y="8489"/>
                  <a:pt x="11765" y="9253"/>
                  <a:pt x="11919" y="10031"/>
                </a:cubicBezTo>
                <a:cubicBezTo>
                  <a:pt x="12074" y="10809"/>
                  <a:pt x="12151" y="11602"/>
                  <a:pt x="12158" y="12396"/>
                </a:cubicBezTo>
                <a:lnTo>
                  <a:pt x="12158" y="12397"/>
                </a:lnTo>
                <a:cubicBezTo>
                  <a:pt x="12160" y="12523"/>
                  <a:pt x="12262" y="12625"/>
                  <a:pt x="12389" y="12626"/>
                </a:cubicBezTo>
                <a:cubicBezTo>
                  <a:pt x="12389" y="12626"/>
                  <a:pt x="12390" y="12626"/>
                  <a:pt x="12390" y="12626"/>
                </a:cubicBezTo>
                <a:cubicBezTo>
                  <a:pt x="12518" y="12626"/>
                  <a:pt x="12622" y="12524"/>
                  <a:pt x="12623" y="12396"/>
                </a:cubicBezTo>
                <a:cubicBezTo>
                  <a:pt x="12629" y="11572"/>
                  <a:pt x="12549" y="10747"/>
                  <a:pt x="12390" y="9938"/>
                </a:cubicBezTo>
                <a:cubicBezTo>
                  <a:pt x="12230" y="9129"/>
                  <a:pt x="11989" y="8336"/>
                  <a:pt x="11669" y="7575"/>
                </a:cubicBezTo>
                <a:cubicBezTo>
                  <a:pt x="11351" y="6815"/>
                  <a:pt x="10955" y="6087"/>
                  <a:pt x="10492" y="5406"/>
                </a:cubicBezTo>
                <a:cubicBezTo>
                  <a:pt x="10262" y="5065"/>
                  <a:pt x="10013" y="4736"/>
                  <a:pt x="9748" y="4421"/>
                </a:cubicBezTo>
                <a:cubicBezTo>
                  <a:pt x="9485" y="4105"/>
                  <a:pt x="9205" y="3802"/>
                  <a:pt x="8912" y="3514"/>
                </a:cubicBezTo>
                <a:cubicBezTo>
                  <a:pt x="8619" y="3226"/>
                  <a:pt x="8311" y="2954"/>
                  <a:pt x="7991" y="2697"/>
                </a:cubicBezTo>
                <a:cubicBezTo>
                  <a:pt x="7670" y="2439"/>
                  <a:pt x="7338" y="2198"/>
                  <a:pt x="6994" y="1975"/>
                </a:cubicBezTo>
                <a:cubicBezTo>
                  <a:pt x="6650" y="1751"/>
                  <a:pt x="6295" y="1545"/>
                  <a:pt x="5931" y="1357"/>
                </a:cubicBezTo>
                <a:cubicBezTo>
                  <a:pt x="5567" y="1169"/>
                  <a:pt x="5194" y="998"/>
                  <a:pt x="4813" y="849"/>
                </a:cubicBezTo>
                <a:cubicBezTo>
                  <a:pt x="4433" y="698"/>
                  <a:pt x="4046" y="567"/>
                  <a:pt x="3653" y="456"/>
                </a:cubicBezTo>
                <a:cubicBezTo>
                  <a:pt x="3259" y="345"/>
                  <a:pt x="2861" y="254"/>
                  <a:pt x="2460" y="183"/>
                </a:cubicBezTo>
                <a:cubicBezTo>
                  <a:pt x="1772" y="63"/>
                  <a:pt x="1076" y="1"/>
                  <a:pt x="3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6" name="Google Shape;946;p1"/>
          <p:cNvPicPr preferRelativeResize="0"/>
          <p:nvPr/>
        </p:nvPicPr>
        <p:blipFill rotWithShape="1">
          <a:blip r:embed="rId3">
            <a:alphaModFix/>
          </a:blip>
          <a:srcRect l="3789" t="6572" r="3788" b="1614"/>
          <a:stretch/>
        </p:blipFill>
        <p:spPr>
          <a:xfrm>
            <a:off x="4940250" y="1078475"/>
            <a:ext cx="3274200" cy="3249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0"/>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125" name="Google Shape;1125;p10"/>
          <p:cNvSpPr/>
          <p:nvPr/>
        </p:nvSpPr>
        <p:spPr>
          <a:xfrm>
            <a:off x="1704050" y="1463040"/>
            <a:ext cx="2057400" cy="20574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6" name="Google Shape;1126;p10"/>
          <p:cNvCxnSpPr/>
          <p:nvPr/>
        </p:nvCxnSpPr>
        <p:spPr>
          <a:xfrm flipH="1">
            <a:off x="1834375" y="2161415"/>
            <a:ext cx="1832100" cy="8100"/>
          </a:xfrm>
          <a:prstGeom prst="straightConnector1">
            <a:avLst/>
          </a:prstGeom>
          <a:noFill/>
          <a:ln w="9525" cap="flat" cmpd="sng">
            <a:solidFill>
              <a:srgbClr val="000000"/>
            </a:solidFill>
            <a:prstDash val="solid"/>
            <a:round/>
            <a:headEnd type="diamond" w="med" len="med"/>
            <a:tailEnd type="diamond" w="med" len="med"/>
          </a:ln>
        </p:spPr>
      </p:cxnSp>
      <p:sp>
        <p:nvSpPr>
          <p:cNvPr id="1127" name="Google Shape;1127;p10"/>
          <p:cNvSpPr txBox="1"/>
          <p:nvPr/>
        </p:nvSpPr>
        <p:spPr>
          <a:xfrm>
            <a:off x="1754600" y="1463040"/>
            <a:ext cx="1956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Psychological analysis of students</a:t>
            </a:r>
            <a:endParaRPr sz="1600" b="1" i="0" u="none" strike="noStrike" cap="none">
              <a:solidFill>
                <a:srgbClr val="000000"/>
              </a:solidFill>
              <a:latin typeface="Caveat"/>
              <a:ea typeface="Caveat"/>
              <a:cs typeface="Caveat"/>
              <a:sym typeface="Caveat"/>
            </a:endParaRPr>
          </a:p>
        </p:txBody>
      </p:sp>
      <p:sp>
        <p:nvSpPr>
          <p:cNvPr id="1128" name="Google Shape;1128;p10"/>
          <p:cNvSpPr txBox="1"/>
          <p:nvPr/>
        </p:nvSpPr>
        <p:spPr>
          <a:xfrm>
            <a:off x="1980975" y="2258340"/>
            <a:ext cx="15471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We organised a special session with one of the certified human psychologist to analyse the students psychologically and sentimentally.</a:t>
            </a:r>
            <a:endParaRPr sz="1000" b="0" i="0" u="none" strike="noStrike" cap="none">
              <a:solidFill>
                <a:srgbClr val="000000"/>
              </a:solidFill>
              <a:latin typeface="Raleway"/>
              <a:ea typeface="Raleway"/>
              <a:cs typeface="Raleway"/>
              <a:sym typeface="Raleway"/>
            </a:endParaRPr>
          </a:p>
        </p:txBody>
      </p:sp>
      <p:sp>
        <p:nvSpPr>
          <p:cNvPr id="1129" name="Google Shape;1129;p10"/>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0"/>
          <p:cNvSpPr txBox="1"/>
          <p:nvPr/>
        </p:nvSpPr>
        <p:spPr>
          <a:xfrm rot="1121200">
            <a:off x="307879" y="4161886"/>
            <a:ext cx="1058077"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2018</a:t>
            </a:r>
            <a:endParaRPr sz="3000" b="1" i="0" u="none" strike="noStrike" cap="none">
              <a:solidFill>
                <a:srgbClr val="000000"/>
              </a:solidFill>
              <a:latin typeface="Raleway"/>
              <a:ea typeface="Raleway"/>
              <a:cs typeface="Raleway"/>
              <a:sym typeface="Raleway"/>
            </a:endParaRPr>
          </a:p>
        </p:txBody>
      </p:sp>
      <p:sp>
        <p:nvSpPr>
          <p:cNvPr id="1131" name="Google Shape;1131;p10"/>
          <p:cNvSpPr/>
          <p:nvPr/>
        </p:nvSpPr>
        <p:spPr>
          <a:xfrm>
            <a:off x="5696925" y="1463040"/>
            <a:ext cx="2057400" cy="20574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32" name="Google Shape;1132;p10"/>
          <p:cNvCxnSpPr/>
          <p:nvPr/>
        </p:nvCxnSpPr>
        <p:spPr>
          <a:xfrm flipH="1">
            <a:off x="5808975" y="2165015"/>
            <a:ext cx="1833300" cy="900"/>
          </a:xfrm>
          <a:prstGeom prst="straightConnector1">
            <a:avLst/>
          </a:prstGeom>
          <a:noFill/>
          <a:ln w="9525" cap="flat" cmpd="sng">
            <a:solidFill>
              <a:srgbClr val="000000"/>
            </a:solidFill>
            <a:prstDash val="solid"/>
            <a:round/>
            <a:headEnd type="diamond" w="med" len="med"/>
            <a:tailEnd type="diamond" w="med" len="med"/>
          </a:ln>
        </p:spPr>
      </p:cxnSp>
      <p:sp>
        <p:nvSpPr>
          <p:cNvPr id="1133" name="Google Shape;1133;p10"/>
          <p:cNvSpPr txBox="1"/>
          <p:nvPr/>
        </p:nvSpPr>
        <p:spPr>
          <a:xfrm>
            <a:off x="5809575" y="1463040"/>
            <a:ext cx="1832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Colors Viacom Talent Hunt</a:t>
            </a:r>
            <a:endParaRPr sz="1600" b="1" i="0" u="none" strike="noStrike" cap="none">
              <a:solidFill>
                <a:srgbClr val="000000"/>
              </a:solidFill>
              <a:latin typeface="Caveat"/>
              <a:ea typeface="Caveat"/>
              <a:cs typeface="Caveat"/>
              <a:sym typeface="Caveat"/>
            </a:endParaRPr>
          </a:p>
        </p:txBody>
      </p:sp>
      <p:sp>
        <p:nvSpPr>
          <p:cNvPr id="1134" name="Google Shape;1134;p10"/>
          <p:cNvSpPr txBox="1"/>
          <p:nvPr/>
        </p:nvSpPr>
        <p:spPr>
          <a:xfrm>
            <a:off x="5875125" y="2258340"/>
            <a:ext cx="18321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Our talented Kids got featured in a short video by Colors Viacom Talent Hunt</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showcasing unique talent of our kids and they also praised our</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initiative.</a:t>
            </a:r>
            <a:endParaRPr sz="1000" b="0" i="0" u="none" strike="noStrike" cap="none">
              <a:solidFill>
                <a:schemeClr val="dk1"/>
              </a:solidFill>
              <a:latin typeface="Raleway"/>
              <a:ea typeface="Raleway"/>
              <a:cs typeface="Raleway"/>
              <a:sym typeface="Raleway"/>
            </a:endParaRPr>
          </a:p>
        </p:txBody>
      </p:sp>
      <p:grpSp>
        <p:nvGrpSpPr>
          <p:cNvPr id="1135" name="Google Shape;1135;p10"/>
          <p:cNvGrpSpPr/>
          <p:nvPr/>
        </p:nvGrpSpPr>
        <p:grpSpPr>
          <a:xfrm>
            <a:off x="4320368" y="2161422"/>
            <a:ext cx="914416" cy="914382"/>
            <a:chOff x="1284212" y="1963766"/>
            <a:chExt cx="379489" cy="366046"/>
          </a:xfrm>
        </p:grpSpPr>
        <p:sp>
          <p:nvSpPr>
            <p:cNvPr id="1136" name="Google Shape;1136;p10"/>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0"/>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B086"/>
        </a:solidFill>
        <a:effectLst/>
      </p:bgPr>
    </p:bg>
    <p:spTree>
      <p:nvGrpSpPr>
        <p:cNvPr id="1" name="Shape 1141"/>
        <p:cNvGrpSpPr/>
        <p:nvPr/>
      </p:nvGrpSpPr>
      <p:grpSpPr>
        <a:xfrm>
          <a:off x="0" y="0"/>
          <a:ext cx="0" cy="0"/>
          <a:chOff x="0" y="0"/>
          <a:chExt cx="0" cy="0"/>
        </a:xfrm>
      </p:grpSpPr>
      <p:sp>
        <p:nvSpPr>
          <p:cNvPr id="1142" name="Google Shape;1142;p11"/>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143" name="Google Shape;1143;p11"/>
          <p:cNvSpPr/>
          <p:nvPr/>
        </p:nvSpPr>
        <p:spPr>
          <a:xfrm>
            <a:off x="1704050" y="1297075"/>
            <a:ext cx="1645800" cy="1645800"/>
          </a:xfrm>
          <a:prstGeom prst="rect">
            <a:avLst/>
          </a:prstGeom>
          <a:solidFill>
            <a:srgbClr val="FFF9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44" name="Google Shape;1144;p11"/>
          <p:cNvCxnSpPr/>
          <p:nvPr/>
        </p:nvCxnSpPr>
        <p:spPr>
          <a:xfrm flipH="1">
            <a:off x="1778008" y="1816737"/>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145" name="Google Shape;1145;p11"/>
          <p:cNvSpPr txBox="1"/>
          <p:nvPr/>
        </p:nvSpPr>
        <p:spPr>
          <a:xfrm>
            <a:off x="1753400" y="1235788"/>
            <a:ext cx="1547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500" b="1" i="0" u="none" strike="noStrike" cap="none">
                <a:solidFill>
                  <a:schemeClr val="dk1"/>
                </a:solidFill>
                <a:latin typeface="Caveat"/>
                <a:ea typeface="Caveat"/>
                <a:cs typeface="Caveat"/>
                <a:sym typeface="Caveat"/>
              </a:rPr>
              <a:t>Antyoday-Children’s Marathon</a:t>
            </a:r>
            <a:endParaRPr sz="1500" b="1" i="0" u="none" strike="noStrike" cap="none">
              <a:solidFill>
                <a:srgbClr val="000000"/>
              </a:solidFill>
              <a:latin typeface="Caveat"/>
              <a:ea typeface="Caveat"/>
              <a:cs typeface="Caveat"/>
              <a:sym typeface="Caveat"/>
            </a:endParaRPr>
          </a:p>
        </p:txBody>
      </p:sp>
      <p:sp>
        <p:nvSpPr>
          <p:cNvPr id="1146" name="Google Shape;1146;p11"/>
          <p:cNvSpPr txBox="1"/>
          <p:nvPr/>
        </p:nvSpPr>
        <p:spPr>
          <a:xfrm>
            <a:off x="1660525" y="1856600"/>
            <a:ext cx="17388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Raleway"/>
                <a:ea typeface="Raleway"/>
                <a:cs typeface="Raleway"/>
                <a:sym typeface="Raleway"/>
              </a:rPr>
              <a:t>Marathon was being organised for them where we distributed them t-shirts, trackpant, caps free of cost and also arranged a carnival for them where volunteers arranged games for them, tatoo making stall for them</a:t>
            </a:r>
            <a:endParaRPr sz="800" b="0" i="0" u="none" strike="noStrike" cap="none">
              <a:solidFill>
                <a:schemeClr val="dk1"/>
              </a:solidFill>
              <a:latin typeface="Raleway"/>
              <a:ea typeface="Raleway"/>
              <a:cs typeface="Raleway"/>
              <a:sym typeface="Raleway"/>
            </a:endParaRPr>
          </a:p>
        </p:txBody>
      </p:sp>
      <p:sp>
        <p:nvSpPr>
          <p:cNvPr id="1147" name="Google Shape;1147;p11"/>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1"/>
          <p:cNvSpPr txBox="1"/>
          <p:nvPr/>
        </p:nvSpPr>
        <p:spPr>
          <a:xfrm rot="1121200">
            <a:off x="307879" y="4161886"/>
            <a:ext cx="1058077"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2019</a:t>
            </a:r>
            <a:endParaRPr sz="3000" b="1" i="0" u="none" strike="noStrike" cap="none">
              <a:solidFill>
                <a:srgbClr val="000000"/>
              </a:solidFill>
              <a:latin typeface="Raleway"/>
              <a:ea typeface="Raleway"/>
              <a:cs typeface="Raleway"/>
              <a:sym typeface="Raleway"/>
            </a:endParaRPr>
          </a:p>
        </p:txBody>
      </p:sp>
      <p:sp>
        <p:nvSpPr>
          <p:cNvPr id="1149" name="Google Shape;1149;p11"/>
          <p:cNvSpPr/>
          <p:nvPr/>
        </p:nvSpPr>
        <p:spPr>
          <a:xfrm>
            <a:off x="3349850" y="2942875"/>
            <a:ext cx="1645800" cy="1645800"/>
          </a:xfrm>
          <a:prstGeom prst="rect">
            <a:avLst/>
          </a:prstGeom>
          <a:solidFill>
            <a:srgbClr val="FFF9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0" name="Google Shape;1150;p11"/>
          <p:cNvCxnSpPr/>
          <p:nvPr/>
        </p:nvCxnSpPr>
        <p:spPr>
          <a:xfrm flipH="1">
            <a:off x="34210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151" name="Google Shape;1151;p11"/>
          <p:cNvSpPr txBox="1"/>
          <p:nvPr/>
        </p:nvSpPr>
        <p:spPr>
          <a:xfrm>
            <a:off x="3399200" y="2850550"/>
            <a:ext cx="1547100" cy="908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550" b="1" i="0" u="none" strike="noStrike" cap="none">
                <a:solidFill>
                  <a:schemeClr val="dk1"/>
                </a:solidFill>
                <a:latin typeface="Caveat"/>
                <a:ea typeface="Caveat"/>
                <a:cs typeface="Caveat"/>
                <a:sym typeface="Caveat"/>
              </a:rPr>
              <a:t>Menstrual Hygiene Camp</a:t>
            </a:r>
            <a:endParaRPr sz="1550" b="1" i="0" u="none" strike="noStrike" cap="none">
              <a:solidFill>
                <a:schemeClr val="dk1"/>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veat"/>
              <a:ea typeface="Caveat"/>
              <a:cs typeface="Caveat"/>
              <a:sym typeface="Caveat"/>
            </a:endParaRPr>
          </a:p>
        </p:txBody>
      </p:sp>
      <p:sp>
        <p:nvSpPr>
          <p:cNvPr id="1152" name="Google Shape;1152;p11"/>
          <p:cNvSpPr txBox="1"/>
          <p:nvPr/>
        </p:nvSpPr>
        <p:spPr>
          <a:xfrm>
            <a:off x="3399200" y="3405250"/>
            <a:ext cx="15471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A Menstrual hygiene</a:t>
            </a:r>
            <a:endParaRPr sz="9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camp was organized which taught the</a:t>
            </a:r>
            <a:endParaRPr sz="9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children the importance</a:t>
            </a:r>
            <a:endParaRPr sz="9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of menstrual hygiene.</a:t>
            </a:r>
            <a:endParaRPr sz="9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Raleway"/>
              <a:ea typeface="Raleway"/>
              <a:cs typeface="Raleway"/>
              <a:sym typeface="Raleway"/>
            </a:endParaRPr>
          </a:p>
        </p:txBody>
      </p:sp>
      <p:sp>
        <p:nvSpPr>
          <p:cNvPr id="1153" name="Google Shape;1153;p11"/>
          <p:cNvSpPr/>
          <p:nvPr/>
        </p:nvSpPr>
        <p:spPr>
          <a:xfrm>
            <a:off x="4995650" y="1297075"/>
            <a:ext cx="1645800" cy="1645800"/>
          </a:xfrm>
          <a:prstGeom prst="rect">
            <a:avLst/>
          </a:prstGeom>
          <a:solidFill>
            <a:srgbClr val="FFF9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4" name="Google Shape;1154;p11"/>
          <p:cNvCxnSpPr/>
          <p:nvPr/>
        </p:nvCxnSpPr>
        <p:spPr>
          <a:xfrm flipH="1">
            <a:off x="50668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155" name="Google Shape;1155;p11"/>
          <p:cNvSpPr txBox="1"/>
          <p:nvPr/>
        </p:nvSpPr>
        <p:spPr>
          <a:xfrm>
            <a:off x="5042250" y="132820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Vatsalya</a:t>
            </a:r>
            <a:endParaRPr sz="1600" b="1" i="0" u="none" strike="noStrike" cap="none">
              <a:solidFill>
                <a:srgbClr val="000000"/>
              </a:solidFill>
              <a:latin typeface="Caveat"/>
              <a:ea typeface="Caveat"/>
              <a:cs typeface="Caveat"/>
              <a:sym typeface="Caveat"/>
            </a:endParaRPr>
          </a:p>
        </p:txBody>
      </p:sp>
      <p:sp>
        <p:nvSpPr>
          <p:cNvPr id="1156" name="Google Shape;1156;p11"/>
          <p:cNvSpPr txBox="1"/>
          <p:nvPr/>
        </p:nvSpPr>
        <p:spPr>
          <a:xfrm>
            <a:off x="5017500" y="1759000"/>
            <a:ext cx="15966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Considering efforts of volunteers for the society, we decided to take care of their careers, we find and make sure that all our volunteers should get internships w.r.t their fields.</a:t>
            </a:r>
            <a:endParaRPr sz="900" b="0" i="0" u="none" strike="noStrike" cap="none">
              <a:solidFill>
                <a:schemeClr val="dk1"/>
              </a:solidFill>
              <a:latin typeface="Raleway"/>
              <a:ea typeface="Raleway"/>
              <a:cs typeface="Raleway"/>
              <a:sym typeface="Raleway"/>
            </a:endParaRPr>
          </a:p>
        </p:txBody>
      </p:sp>
      <p:sp>
        <p:nvSpPr>
          <p:cNvPr id="1157" name="Google Shape;1157;p11"/>
          <p:cNvSpPr/>
          <p:nvPr/>
        </p:nvSpPr>
        <p:spPr>
          <a:xfrm>
            <a:off x="6641450" y="2942875"/>
            <a:ext cx="1645800" cy="1645800"/>
          </a:xfrm>
          <a:prstGeom prst="rect">
            <a:avLst/>
          </a:prstGeom>
          <a:solidFill>
            <a:srgbClr val="FFF9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8" name="Google Shape;1158;p11"/>
          <p:cNvCxnSpPr/>
          <p:nvPr/>
        </p:nvCxnSpPr>
        <p:spPr>
          <a:xfrm flipH="1">
            <a:off x="67126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159" name="Google Shape;1159;p11"/>
          <p:cNvSpPr txBox="1"/>
          <p:nvPr/>
        </p:nvSpPr>
        <p:spPr>
          <a:xfrm>
            <a:off x="6685300" y="2850550"/>
            <a:ext cx="1547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Placement Assistance</a:t>
            </a:r>
            <a:endParaRPr sz="1600" b="1" i="0" u="none" strike="noStrike" cap="none">
              <a:solidFill>
                <a:srgbClr val="000000"/>
              </a:solidFill>
              <a:latin typeface="Caveat"/>
              <a:ea typeface="Caveat"/>
              <a:cs typeface="Caveat"/>
              <a:sym typeface="Caveat"/>
            </a:endParaRPr>
          </a:p>
        </p:txBody>
      </p:sp>
      <p:sp>
        <p:nvSpPr>
          <p:cNvPr id="1160" name="Google Shape;1160;p11"/>
          <p:cNvSpPr txBox="1"/>
          <p:nvPr/>
        </p:nvSpPr>
        <p:spPr>
          <a:xfrm>
            <a:off x="6690800" y="3405250"/>
            <a:ext cx="15471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To take care of their careers, we arranged a free placement assistance from our alumni for the volunteers.</a:t>
            </a:r>
            <a:endParaRPr sz="900" b="0" i="0" u="none" strike="noStrike" cap="none">
              <a:solidFill>
                <a:srgbClr val="000000"/>
              </a:solidFill>
              <a:latin typeface="Raleway"/>
              <a:ea typeface="Raleway"/>
              <a:cs typeface="Raleway"/>
              <a:sym typeface="Raleway"/>
            </a:endParaRPr>
          </a:p>
        </p:txBody>
      </p:sp>
      <p:grpSp>
        <p:nvGrpSpPr>
          <p:cNvPr id="1161" name="Google Shape;1161;p11"/>
          <p:cNvGrpSpPr/>
          <p:nvPr/>
        </p:nvGrpSpPr>
        <p:grpSpPr>
          <a:xfrm>
            <a:off x="7004184" y="1664205"/>
            <a:ext cx="914389" cy="914399"/>
            <a:chOff x="3122257" y="1508594"/>
            <a:chExt cx="294850" cy="349434"/>
          </a:xfrm>
        </p:grpSpPr>
        <p:sp>
          <p:nvSpPr>
            <p:cNvPr id="1162" name="Google Shape;1162;p11"/>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63" name="Google Shape;1163;p11"/>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64" name="Google Shape;1164;p11"/>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65" name="Google Shape;1165;p11"/>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66" name="Google Shape;1166;p11"/>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grpSp>
      <p:grpSp>
        <p:nvGrpSpPr>
          <p:cNvPr id="1167" name="Google Shape;1167;p11"/>
          <p:cNvGrpSpPr/>
          <p:nvPr/>
        </p:nvGrpSpPr>
        <p:grpSpPr>
          <a:xfrm>
            <a:off x="2075688" y="3246120"/>
            <a:ext cx="914391" cy="914402"/>
            <a:chOff x="916127" y="3807056"/>
            <a:chExt cx="221902" cy="380795"/>
          </a:xfrm>
        </p:grpSpPr>
        <p:sp>
          <p:nvSpPr>
            <p:cNvPr id="1168" name="Google Shape;1168;p11"/>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69" name="Google Shape;1169;p11"/>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70" name="Google Shape;1170;p11"/>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71" name="Google Shape;1171;p11"/>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grpSp>
      <p:sp>
        <p:nvSpPr>
          <p:cNvPr id="1172" name="Google Shape;1172;p11"/>
          <p:cNvSpPr/>
          <p:nvPr/>
        </p:nvSpPr>
        <p:spPr>
          <a:xfrm>
            <a:off x="3715561" y="1686912"/>
            <a:ext cx="914394" cy="914395"/>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
        <p:nvSpPr>
          <p:cNvPr id="1173" name="Google Shape;1173;p11"/>
          <p:cNvSpPr/>
          <p:nvPr/>
        </p:nvSpPr>
        <p:spPr>
          <a:xfrm>
            <a:off x="5386020" y="3246124"/>
            <a:ext cx="914395" cy="914410"/>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F819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B086"/>
        </a:solidFill>
        <a:effectLst/>
      </p:bgPr>
    </p:bg>
    <p:spTree>
      <p:nvGrpSpPr>
        <p:cNvPr id="1" name="Shape 1177"/>
        <p:cNvGrpSpPr/>
        <p:nvPr/>
      </p:nvGrpSpPr>
      <p:grpSpPr>
        <a:xfrm>
          <a:off x="0" y="0"/>
          <a:ext cx="0" cy="0"/>
          <a:chOff x="0" y="0"/>
          <a:chExt cx="0" cy="0"/>
        </a:xfrm>
      </p:grpSpPr>
      <p:sp>
        <p:nvSpPr>
          <p:cNvPr id="1178" name="Google Shape;1178;p12"/>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179" name="Google Shape;1179;p12"/>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2"/>
          <p:cNvSpPr txBox="1"/>
          <p:nvPr/>
        </p:nvSpPr>
        <p:spPr>
          <a:xfrm rot="1121200">
            <a:off x="307879" y="4161886"/>
            <a:ext cx="1058077"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2019</a:t>
            </a:r>
            <a:endParaRPr sz="3000" b="1" i="0" u="none" strike="noStrike" cap="none">
              <a:solidFill>
                <a:srgbClr val="000000"/>
              </a:solidFill>
              <a:latin typeface="Raleway"/>
              <a:ea typeface="Raleway"/>
              <a:cs typeface="Raleway"/>
              <a:sym typeface="Raleway"/>
            </a:endParaRPr>
          </a:p>
        </p:txBody>
      </p:sp>
      <p:sp>
        <p:nvSpPr>
          <p:cNvPr id="1181" name="Google Shape;1181;p12"/>
          <p:cNvSpPr/>
          <p:nvPr/>
        </p:nvSpPr>
        <p:spPr>
          <a:xfrm>
            <a:off x="1704050" y="1463040"/>
            <a:ext cx="2057400" cy="20574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2" name="Google Shape;1182;p12"/>
          <p:cNvCxnSpPr/>
          <p:nvPr/>
        </p:nvCxnSpPr>
        <p:spPr>
          <a:xfrm flipH="1">
            <a:off x="1834375" y="2161415"/>
            <a:ext cx="1832100" cy="8100"/>
          </a:xfrm>
          <a:prstGeom prst="straightConnector1">
            <a:avLst/>
          </a:prstGeom>
          <a:noFill/>
          <a:ln w="9525" cap="flat" cmpd="sng">
            <a:solidFill>
              <a:srgbClr val="000000"/>
            </a:solidFill>
            <a:prstDash val="solid"/>
            <a:round/>
            <a:headEnd type="diamond" w="med" len="med"/>
            <a:tailEnd type="diamond" w="med" len="med"/>
          </a:ln>
        </p:spPr>
      </p:cxnSp>
      <p:sp>
        <p:nvSpPr>
          <p:cNvPr id="1183" name="Google Shape;1183;p12"/>
          <p:cNvSpPr txBox="1"/>
          <p:nvPr/>
        </p:nvSpPr>
        <p:spPr>
          <a:xfrm>
            <a:off x="1754600" y="1463040"/>
            <a:ext cx="19563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1" i="0" u="none" strike="noStrike" cap="none">
                <a:solidFill>
                  <a:srgbClr val="000000"/>
                </a:solidFill>
                <a:latin typeface="Caveat"/>
                <a:ea typeface="Caveat"/>
                <a:cs typeface="Caveat"/>
                <a:sym typeface="Caveat"/>
              </a:rPr>
              <a:t>Nation Wide</a:t>
            </a:r>
            <a:endParaRPr sz="1600" b="1" i="0" u="none" strike="noStrike" cap="none">
              <a:solidFill>
                <a:srgbClr val="000000"/>
              </a:solidFill>
              <a:latin typeface="Caveat"/>
              <a:ea typeface="Caveat"/>
              <a:cs typeface="Caveat"/>
              <a:sym typeface="Caveat"/>
            </a:endParaRPr>
          </a:p>
          <a:p>
            <a:pPr marL="0" marR="0" lvl="0" indent="0" algn="ctr" rtl="0">
              <a:lnSpc>
                <a:spcPct val="100000"/>
              </a:lnSpc>
              <a:spcBef>
                <a:spcPts val="0"/>
              </a:spcBef>
              <a:spcAft>
                <a:spcPts val="0"/>
              </a:spcAft>
              <a:buClr>
                <a:schemeClr val="dk1"/>
              </a:buClr>
              <a:buSzPts val="1100"/>
              <a:buFont typeface="Arial"/>
              <a:buNone/>
            </a:pPr>
            <a:r>
              <a:rPr lang="en" sz="1600" b="1" i="0" u="none" strike="noStrike" cap="none">
                <a:solidFill>
                  <a:srgbClr val="000000"/>
                </a:solidFill>
                <a:latin typeface="Caveat"/>
                <a:ea typeface="Caveat"/>
                <a:cs typeface="Caveat"/>
                <a:sym typeface="Caveat"/>
              </a:rPr>
              <a:t>Initiative</a:t>
            </a:r>
            <a:endParaRPr sz="1600" b="1" i="0" u="none" strike="noStrike" cap="none">
              <a:solidFill>
                <a:srgbClr val="000000"/>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veat"/>
              <a:ea typeface="Caveat"/>
              <a:cs typeface="Caveat"/>
              <a:sym typeface="Caveat"/>
            </a:endParaRPr>
          </a:p>
        </p:txBody>
      </p:sp>
      <p:sp>
        <p:nvSpPr>
          <p:cNvPr id="1184" name="Google Shape;1184;p12"/>
          <p:cNvSpPr txBox="1"/>
          <p:nvPr/>
        </p:nvSpPr>
        <p:spPr>
          <a:xfrm>
            <a:off x="1834375" y="2161425"/>
            <a:ext cx="1832100" cy="1569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A nation wide initiative</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was started by us and</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thus our family grew</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with more volunteers</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joining from Ajmer,</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Noida, Delhi NCR, Jaipur</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and Chennai.</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Raleway"/>
                <a:ea typeface="Raleway"/>
                <a:cs typeface="Raleway"/>
                <a:sym typeface="Raleway"/>
              </a:rPr>
              <a:t>#connecttoeducate</a:t>
            </a:r>
            <a:endParaRPr sz="1000" b="1"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Raleway"/>
              <a:ea typeface="Raleway"/>
              <a:cs typeface="Raleway"/>
              <a:sym typeface="Raleway"/>
            </a:endParaRPr>
          </a:p>
        </p:txBody>
      </p:sp>
      <p:sp>
        <p:nvSpPr>
          <p:cNvPr id="1185" name="Google Shape;1185;p12"/>
          <p:cNvSpPr/>
          <p:nvPr/>
        </p:nvSpPr>
        <p:spPr>
          <a:xfrm>
            <a:off x="5696925" y="1463040"/>
            <a:ext cx="2057400" cy="205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6" name="Google Shape;1186;p12"/>
          <p:cNvCxnSpPr/>
          <p:nvPr/>
        </p:nvCxnSpPr>
        <p:spPr>
          <a:xfrm flipH="1">
            <a:off x="5793100" y="2165015"/>
            <a:ext cx="1833300" cy="900"/>
          </a:xfrm>
          <a:prstGeom prst="straightConnector1">
            <a:avLst/>
          </a:prstGeom>
          <a:noFill/>
          <a:ln w="9525" cap="flat" cmpd="sng">
            <a:solidFill>
              <a:srgbClr val="000000"/>
            </a:solidFill>
            <a:prstDash val="solid"/>
            <a:round/>
            <a:headEnd type="diamond" w="med" len="med"/>
            <a:tailEnd type="diamond" w="med" len="med"/>
          </a:ln>
        </p:spPr>
      </p:cxnSp>
      <p:sp>
        <p:nvSpPr>
          <p:cNvPr id="1187" name="Google Shape;1187;p12"/>
          <p:cNvSpPr txBox="1"/>
          <p:nvPr/>
        </p:nvSpPr>
        <p:spPr>
          <a:xfrm>
            <a:off x="5809575" y="1628315"/>
            <a:ext cx="1832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Solar Eclipse</a:t>
            </a:r>
            <a:endParaRPr sz="1600" b="1" i="0" u="none" strike="noStrike" cap="none">
              <a:solidFill>
                <a:srgbClr val="000000"/>
              </a:solidFill>
              <a:latin typeface="Caveat"/>
              <a:ea typeface="Caveat"/>
              <a:cs typeface="Caveat"/>
              <a:sym typeface="Caveat"/>
            </a:endParaRPr>
          </a:p>
        </p:txBody>
      </p:sp>
      <p:sp>
        <p:nvSpPr>
          <p:cNvPr id="1188" name="Google Shape;1188;p12"/>
          <p:cNvSpPr txBox="1"/>
          <p:nvPr/>
        </p:nvSpPr>
        <p:spPr>
          <a:xfrm>
            <a:off x="5793700" y="2238365"/>
            <a:ext cx="1832100" cy="1416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The Astronomy Club at COEP arranged</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everything for our kids.</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They explained how</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eclipses occur and why</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you need some special</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aleway"/>
                <a:ea typeface="Raleway"/>
                <a:cs typeface="Raleway"/>
                <a:sym typeface="Raleway"/>
              </a:rPr>
              <a:t>goggles to see them.</a:t>
            </a:r>
            <a:endParaRPr sz="10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Raleway"/>
              <a:ea typeface="Raleway"/>
              <a:cs typeface="Raleway"/>
              <a:sym typeface="Raleway"/>
            </a:endParaRPr>
          </a:p>
        </p:txBody>
      </p:sp>
      <p:grpSp>
        <p:nvGrpSpPr>
          <p:cNvPr id="1189" name="Google Shape;1189;p12"/>
          <p:cNvGrpSpPr/>
          <p:nvPr/>
        </p:nvGrpSpPr>
        <p:grpSpPr>
          <a:xfrm>
            <a:off x="4320368" y="2161422"/>
            <a:ext cx="914416" cy="914382"/>
            <a:chOff x="1284212" y="1963766"/>
            <a:chExt cx="379489" cy="366046"/>
          </a:xfrm>
        </p:grpSpPr>
        <p:sp>
          <p:nvSpPr>
            <p:cNvPr id="1190" name="Google Shape;1190;p12"/>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B5394"/>
                </a:solidFill>
                <a:latin typeface="Arial"/>
                <a:ea typeface="Arial"/>
                <a:cs typeface="Arial"/>
                <a:sym typeface="Arial"/>
              </a:endParaRPr>
            </a:p>
          </p:txBody>
        </p:sp>
        <p:sp>
          <p:nvSpPr>
            <p:cNvPr id="1191" name="Google Shape;1191;p12"/>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0B53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B5394"/>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3"/>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197" name="Google Shape;1197;p13"/>
          <p:cNvSpPr/>
          <p:nvPr/>
        </p:nvSpPr>
        <p:spPr>
          <a:xfrm>
            <a:off x="17040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8" name="Google Shape;1198;p13"/>
          <p:cNvCxnSpPr/>
          <p:nvPr/>
        </p:nvCxnSpPr>
        <p:spPr>
          <a:xfrm flipH="1">
            <a:off x="17752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199" name="Google Shape;1199;p13"/>
          <p:cNvSpPr txBox="1"/>
          <p:nvPr/>
        </p:nvSpPr>
        <p:spPr>
          <a:xfrm>
            <a:off x="1756150" y="1220050"/>
            <a:ext cx="1547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500" b="1" i="0" u="none" strike="noStrike" cap="none">
                <a:solidFill>
                  <a:srgbClr val="000000"/>
                </a:solidFill>
                <a:latin typeface="Caveat"/>
                <a:ea typeface="Caveat"/>
                <a:cs typeface="Caveat"/>
                <a:sym typeface="Caveat"/>
              </a:rPr>
              <a:t>Republic Day</a:t>
            </a:r>
            <a:endParaRPr sz="1500" b="1" i="0" u="none" strike="noStrike" cap="none">
              <a:solidFill>
                <a:srgbClr val="000000"/>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Caveat"/>
                <a:ea typeface="Caveat"/>
                <a:cs typeface="Caveat"/>
                <a:sym typeface="Caveat"/>
              </a:rPr>
              <a:t>Celebration</a:t>
            </a:r>
            <a:endParaRPr sz="1500" b="1" i="0" u="none" strike="noStrike" cap="none">
              <a:solidFill>
                <a:srgbClr val="000000"/>
              </a:solidFill>
              <a:latin typeface="Caveat"/>
              <a:ea typeface="Caveat"/>
              <a:cs typeface="Caveat"/>
              <a:sym typeface="Caveat"/>
            </a:endParaRPr>
          </a:p>
        </p:txBody>
      </p:sp>
      <p:sp>
        <p:nvSpPr>
          <p:cNvPr id="1200" name="Google Shape;1200;p13"/>
          <p:cNvSpPr txBox="1"/>
          <p:nvPr/>
        </p:nvSpPr>
        <p:spPr>
          <a:xfrm>
            <a:off x="1653300" y="1721250"/>
            <a:ext cx="1766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Raleway"/>
                <a:ea typeface="Raleway"/>
                <a:cs typeface="Raleway"/>
                <a:sym typeface="Raleway"/>
              </a:rPr>
              <a:t>Our volunteers prepared the children of Alandi Ashram for performances based on the cultures of different states of India and understand the diversity of our nation. There were folk dances, songs and acts through which the whole nation was put in front of the crowd.</a:t>
            </a:r>
            <a:endParaRPr sz="800" b="0" i="0" u="none" strike="noStrike" cap="none">
              <a:solidFill>
                <a:srgbClr val="000000"/>
              </a:solidFill>
              <a:latin typeface="Raleway"/>
              <a:ea typeface="Raleway"/>
              <a:cs typeface="Raleway"/>
              <a:sym typeface="Raleway"/>
            </a:endParaRPr>
          </a:p>
        </p:txBody>
      </p:sp>
      <p:sp>
        <p:nvSpPr>
          <p:cNvPr id="1201" name="Google Shape;1201;p13"/>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3"/>
          <p:cNvSpPr txBox="1"/>
          <p:nvPr/>
        </p:nvSpPr>
        <p:spPr>
          <a:xfrm rot="1121334">
            <a:off x="295324" y="4173728"/>
            <a:ext cx="1391258"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2020</a:t>
            </a:r>
            <a:endParaRPr sz="3000" b="1" i="0" u="none" strike="noStrike" cap="none">
              <a:solidFill>
                <a:srgbClr val="000000"/>
              </a:solidFill>
              <a:latin typeface="Raleway"/>
              <a:ea typeface="Raleway"/>
              <a:cs typeface="Raleway"/>
              <a:sym typeface="Raleway"/>
            </a:endParaRPr>
          </a:p>
        </p:txBody>
      </p:sp>
      <p:sp>
        <p:nvSpPr>
          <p:cNvPr id="1203" name="Google Shape;1203;p13"/>
          <p:cNvSpPr/>
          <p:nvPr/>
        </p:nvSpPr>
        <p:spPr>
          <a:xfrm>
            <a:off x="33498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4" name="Google Shape;1204;p13"/>
          <p:cNvCxnSpPr/>
          <p:nvPr/>
        </p:nvCxnSpPr>
        <p:spPr>
          <a:xfrm flipH="1">
            <a:off x="34210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205" name="Google Shape;1205;p13"/>
          <p:cNvSpPr txBox="1"/>
          <p:nvPr/>
        </p:nvSpPr>
        <p:spPr>
          <a:xfrm>
            <a:off x="3399200" y="2850550"/>
            <a:ext cx="1547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Caveat"/>
                <a:ea typeface="Caveat"/>
                <a:cs typeface="Caveat"/>
                <a:sym typeface="Caveat"/>
              </a:rPr>
              <a:t>Syllabus and Worksheets Design</a:t>
            </a:r>
            <a:endParaRPr sz="1500" b="1" i="0" u="none" strike="noStrike" cap="none">
              <a:solidFill>
                <a:srgbClr val="000000"/>
              </a:solidFill>
              <a:latin typeface="Caveat"/>
              <a:ea typeface="Caveat"/>
              <a:cs typeface="Caveat"/>
              <a:sym typeface="Caveat"/>
            </a:endParaRPr>
          </a:p>
        </p:txBody>
      </p:sp>
      <p:sp>
        <p:nvSpPr>
          <p:cNvPr id="1206" name="Google Shape;1206;p13"/>
          <p:cNvSpPr txBox="1"/>
          <p:nvPr/>
        </p:nvSpPr>
        <p:spPr>
          <a:xfrm>
            <a:off x="3374550" y="3356525"/>
            <a:ext cx="16458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800">
                <a:solidFill>
                  <a:schemeClr val="dk1"/>
                </a:solidFill>
                <a:latin typeface="Raleway"/>
                <a:ea typeface="Raleway"/>
                <a:cs typeface="Raleway"/>
                <a:sym typeface="Raleway"/>
              </a:rPr>
              <a:t>During lockdown, we couldn't resume the campaign, we invested our time in designing the syllabus as per the need and level of the kids whom we teach. We also designed very creative worksheets to clarify the concepts of the kids effectively.</a:t>
            </a:r>
            <a:endParaRPr sz="800" b="0" i="0" u="none" strike="noStrike" cap="none">
              <a:solidFill>
                <a:srgbClr val="000000"/>
              </a:solidFill>
              <a:latin typeface="Raleway"/>
              <a:ea typeface="Raleway"/>
              <a:cs typeface="Raleway"/>
              <a:sym typeface="Raleway"/>
            </a:endParaRPr>
          </a:p>
        </p:txBody>
      </p:sp>
      <p:sp>
        <p:nvSpPr>
          <p:cNvPr id="1207" name="Google Shape;1207;p13"/>
          <p:cNvSpPr/>
          <p:nvPr/>
        </p:nvSpPr>
        <p:spPr>
          <a:xfrm>
            <a:off x="49956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8" name="Google Shape;1208;p13"/>
          <p:cNvCxnSpPr/>
          <p:nvPr/>
        </p:nvCxnSpPr>
        <p:spPr>
          <a:xfrm flipH="1">
            <a:off x="50668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209" name="Google Shape;1209;p13"/>
          <p:cNvSpPr txBox="1"/>
          <p:nvPr/>
        </p:nvSpPr>
        <p:spPr>
          <a:xfrm>
            <a:off x="5042250" y="1204750"/>
            <a:ext cx="15471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500" b="1" i="0" u="none" strike="noStrike" cap="none">
                <a:solidFill>
                  <a:srgbClr val="000000"/>
                </a:solidFill>
                <a:latin typeface="Caveat"/>
                <a:ea typeface="Caveat"/>
                <a:cs typeface="Caveat"/>
                <a:sym typeface="Caveat"/>
              </a:rPr>
              <a:t>Learning Bits By</a:t>
            </a:r>
            <a:endParaRPr sz="1500" b="1" i="0" u="none" strike="noStrike" cap="none">
              <a:solidFill>
                <a:srgbClr val="000000"/>
              </a:solidFill>
              <a:latin typeface="Caveat"/>
              <a:ea typeface="Caveat"/>
              <a:cs typeface="Caveat"/>
              <a:sym typeface="Caveat"/>
            </a:endParaRPr>
          </a:p>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Caveat"/>
                <a:ea typeface="Caveat"/>
                <a:cs typeface="Caveat"/>
                <a:sym typeface="Caveat"/>
              </a:rPr>
              <a:t>Saksham</a:t>
            </a:r>
            <a:endParaRPr sz="1500" b="1" i="0" u="none" strike="noStrike" cap="none">
              <a:solidFill>
                <a:srgbClr val="000000"/>
              </a:solidFill>
              <a:latin typeface="Caveat"/>
              <a:ea typeface="Caveat"/>
              <a:cs typeface="Caveat"/>
              <a:sym typeface="Caveat"/>
            </a:endParaRPr>
          </a:p>
        </p:txBody>
      </p:sp>
      <p:sp>
        <p:nvSpPr>
          <p:cNvPr id="1210" name="Google Shape;1210;p13"/>
          <p:cNvSpPr txBox="1"/>
          <p:nvPr/>
        </p:nvSpPr>
        <p:spPr>
          <a:xfrm>
            <a:off x="4995650" y="1759000"/>
            <a:ext cx="1695000" cy="1169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800">
                <a:solidFill>
                  <a:schemeClr val="dk1"/>
                </a:solidFill>
                <a:latin typeface="Raleway"/>
                <a:ea typeface="Raleway"/>
                <a:cs typeface="Raleway"/>
                <a:sym typeface="Raleway"/>
              </a:rPr>
              <a:t>The very first online initiative of Saksham in which our volunteers are enthusiastically making videos to explain some concepts of Science and Mathematics and also on some important topics, which are then shared on our instagram page.</a:t>
            </a:r>
            <a:endParaRPr sz="800" b="0" i="0" u="none" strike="noStrike" cap="none">
              <a:solidFill>
                <a:schemeClr val="dk1"/>
              </a:solidFill>
              <a:latin typeface="Raleway"/>
              <a:ea typeface="Raleway"/>
              <a:cs typeface="Raleway"/>
              <a:sym typeface="Raleway"/>
            </a:endParaRPr>
          </a:p>
        </p:txBody>
      </p:sp>
      <p:sp>
        <p:nvSpPr>
          <p:cNvPr id="1211" name="Google Shape;1211;p13"/>
          <p:cNvSpPr/>
          <p:nvPr/>
        </p:nvSpPr>
        <p:spPr>
          <a:xfrm>
            <a:off x="66414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2" name="Google Shape;1212;p13"/>
          <p:cNvCxnSpPr/>
          <p:nvPr/>
        </p:nvCxnSpPr>
        <p:spPr>
          <a:xfrm flipH="1">
            <a:off x="67126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213" name="Google Shape;1213;p13"/>
          <p:cNvSpPr txBox="1"/>
          <p:nvPr/>
        </p:nvSpPr>
        <p:spPr>
          <a:xfrm>
            <a:off x="6684850" y="297355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1" i="0" u="none" strike="noStrike" cap="none">
                <a:solidFill>
                  <a:schemeClr val="dk1"/>
                </a:solidFill>
                <a:latin typeface="Caveat"/>
                <a:ea typeface="Caveat"/>
                <a:cs typeface="Caveat"/>
                <a:sym typeface="Caveat"/>
              </a:rPr>
              <a:t>Vaatsalya</a:t>
            </a:r>
            <a:endParaRPr sz="1800" b="1" i="0" u="none" strike="noStrike" cap="none">
              <a:solidFill>
                <a:srgbClr val="000000"/>
              </a:solidFill>
              <a:latin typeface="Caveat"/>
              <a:ea typeface="Caveat"/>
              <a:cs typeface="Caveat"/>
              <a:sym typeface="Caveat"/>
            </a:endParaRPr>
          </a:p>
        </p:txBody>
      </p:sp>
      <p:sp>
        <p:nvSpPr>
          <p:cNvPr id="1214" name="Google Shape;1214;p13"/>
          <p:cNvSpPr txBox="1"/>
          <p:nvPr/>
        </p:nvSpPr>
        <p:spPr>
          <a:xfrm>
            <a:off x="6635350" y="3356525"/>
            <a:ext cx="16950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a:solidFill>
                  <a:schemeClr val="dk1"/>
                </a:solidFill>
                <a:latin typeface="Raleway"/>
                <a:ea typeface="Raleway"/>
                <a:cs typeface="Raleway"/>
                <a:sym typeface="Raleway"/>
              </a:rPr>
              <a:t>On the occasion of Children's Day, our volunteers donated a basic educational kit to the financially challenged kids in their locality, shared love and showed care for the children.</a:t>
            </a:r>
            <a:endParaRPr sz="900" b="0" i="0" u="none" strike="noStrike" cap="none">
              <a:solidFill>
                <a:srgbClr val="000000"/>
              </a:solidFill>
              <a:latin typeface="Raleway"/>
              <a:ea typeface="Raleway"/>
              <a:cs typeface="Raleway"/>
              <a:sym typeface="Raleway"/>
            </a:endParaRPr>
          </a:p>
        </p:txBody>
      </p:sp>
      <p:sp>
        <p:nvSpPr>
          <p:cNvPr id="1215" name="Google Shape;1215;p13"/>
          <p:cNvSpPr/>
          <p:nvPr/>
        </p:nvSpPr>
        <p:spPr>
          <a:xfrm>
            <a:off x="3715553" y="1662779"/>
            <a:ext cx="914398" cy="914395"/>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6" name="Google Shape;1216;p13"/>
          <p:cNvGrpSpPr/>
          <p:nvPr/>
        </p:nvGrpSpPr>
        <p:grpSpPr>
          <a:xfrm>
            <a:off x="2072724" y="3248203"/>
            <a:ext cx="914399" cy="914396"/>
            <a:chOff x="1297654" y="1504481"/>
            <a:chExt cx="349354" cy="362223"/>
          </a:xfrm>
        </p:grpSpPr>
        <p:sp>
          <p:nvSpPr>
            <p:cNvPr id="1217" name="Google Shape;1217;p13"/>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3"/>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3"/>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0" name="Google Shape;1220;p13"/>
          <p:cNvSpPr/>
          <p:nvPr/>
        </p:nvSpPr>
        <p:spPr>
          <a:xfrm>
            <a:off x="7004304" y="1664208"/>
            <a:ext cx="914395" cy="914410"/>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1" name="Google Shape;1221;p13"/>
          <p:cNvGrpSpPr/>
          <p:nvPr/>
        </p:nvGrpSpPr>
        <p:grpSpPr>
          <a:xfrm>
            <a:off x="5358303" y="3310199"/>
            <a:ext cx="914389" cy="914415"/>
            <a:chOff x="3042703" y="1529137"/>
            <a:chExt cx="411535" cy="315587"/>
          </a:xfrm>
        </p:grpSpPr>
        <p:sp>
          <p:nvSpPr>
            <p:cNvPr id="1222" name="Google Shape;1222;p13"/>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3"/>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3"/>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3"/>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3"/>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3"/>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3"/>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3"/>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3"/>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3"/>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4"/>
          <p:cNvSpPr txBox="1">
            <a:spLocks noGrp="1"/>
          </p:cNvSpPr>
          <p:nvPr>
            <p:ph type="title"/>
          </p:nvPr>
        </p:nvSpPr>
        <p:spPr>
          <a:xfrm>
            <a:off x="1929763" y="56775"/>
            <a:ext cx="5499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Milestones Achieved</a:t>
            </a:r>
            <a:endParaRPr/>
          </a:p>
        </p:txBody>
      </p:sp>
      <p:grpSp>
        <p:nvGrpSpPr>
          <p:cNvPr id="1237" name="Google Shape;1237;p14"/>
          <p:cNvGrpSpPr/>
          <p:nvPr/>
        </p:nvGrpSpPr>
        <p:grpSpPr>
          <a:xfrm>
            <a:off x="1620060" y="1910886"/>
            <a:ext cx="534327" cy="715515"/>
            <a:chOff x="1689423" y="2205011"/>
            <a:chExt cx="534327" cy="715515"/>
          </a:xfrm>
        </p:grpSpPr>
        <p:sp>
          <p:nvSpPr>
            <p:cNvPr id="1238" name="Google Shape;1238;p14"/>
            <p:cNvSpPr/>
            <p:nvPr/>
          </p:nvSpPr>
          <p:spPr>
            <a:xfrm>
              <a:off x="1689423" y="2223896"/>
              <a:ext cx="524816" cy="696630"/>
            </a:xfrm>
            <a:custGeom>
              <a:avLst/>
              <a:gdLst/>
              <a:ahLst/>
              <a:cxnLst/>
              <a:rect l="l" t="t" r="r" b="b"/>
              <a:pathLst>
                <a:path w="3974" h="5275" extrusionOk="0">
                  <a:moveTo>
                    <a:pt x="3536" y="4925"/>
                  </a:moveTo>
                  <a:cubicBezTo>
                    <a:pt x="3361" y="5043"/>
                    <a:pt x="3145" y="5152"/>
                    <a:pt x="2889" y="5252"/>
                  </a:cubicBezTo>
                  <a:cubicBezTo>
                    <a:pt x="2830" y="5275"/>
                    <a:pt x="2763" y="5251"/>
                    <a:pt x="2731" y="5195"/>
                  </a:cubicBezTo>
                  <a:lnTo>
                    <a:pt x="923" y="1925"/>
                  </a:lnTo>
                  <a:lnTo>
                    <a:pt x="775" y="2019"/>
                  </a:lnTo>
                  <a:lnTo>
                    <a:pt x="774" y="2019"/>
                  </a:lnTo>
                  <a:cubicBezTo>
                    <a:pt x="733" y="2045"/>
                    <a:pt x="678" y="2045"/>
                    <a:pt x="635" y="2016"/>
                  </a:cubicBezTo>
                  <a:cubicBezTo>
                    <a:pt x="416" y="1865"/>
                    <a:pt x="254" y="1693"/>
                    <a:pt x="150" y="1498"/>
                  </a:cubicBezTo>
                  <a:cubicBezTo>
                    <a:pt x="46" y="1304"/>
                    <a:pt x="0" y="1088"/>
                    <a:pt x="14" y="853"/>
                  </a:cubicBezTo>
                  <a:cubicBezTo>
                    <a:pt x="16" y="813"/>
                    <a:pt x="35" y="775"/>
                    <a:pt x="71" y="751"/>
                  </a:cubicBezTo>
                  <a:lnTo>
                    <a:pt x="1136" y="44"/>
                  </a:lnTo>
                  <a:cubicBezTo>
                    <a:pt x="1144" y="39"/>
                    <a:pt x="1153" y="34"/>
                    <a:pt x="1162" y="31"/>
                  </a:cubicBezTo>
                  <a:cubicBezTo>
                    <a:pt x="1238" y="3"/>
                    <a:pt x="1311" y="0"/>
                    <a:pt x="1384" y="23"/>
                  </a:cubicBezTo>
                  <a:cubicBezTo>
                    <a:pt x="1451" y="44"/>
                    <a:pt x="1513" y="86"/>
                    <a:pt x="1573" y="148"/>
                  </a:cubicBezTo>
                  <a:lnTo>
                    <a:pt x="1573" y="148"/>
                  </a:lnTo>
                  <a:cubicBezTo>
                    <a:pt x="1580" y="156"/>
                    <a:pt x="1587" y="164"/>
                    <a:pt x="1592" y="173"/>
                  </a:cubicBezTo>
                  <a:lnTo>
                    <a:pt x="3949" y="4394"/>
                  </a:lnTo>
                  <a:cubicBezTo>
                    <a:pt x="3973" y="4434"/>
                    <a:pt x="3974" y="4487"/>
                    <a:pt x="3947" y="4529"/>
                  </a:cubicBezTo>
                  <a:cubicBezTo>
                    <a:pt x="3853" y="4671"/>
                    <a:pt x="3716" y="4802"/>
                    <a:pt x="3536" y="4925"/>
                  </a:cubicBezTo>
                  <a:close/>
                  <a:moveTo>
                    <a:pt x="2899" y="4974"/>
                  </a:moveTo>
                  <a:cubicBezTo>
                    <a:pt x="3095" y="4892"/>
                    <a:pt x="3260" y="4806"/>
                    <a:pt x="3394" y="4715"/>
                  </a:cubicBezTo>
                  <a:cubicBezTo>
                    <a:pt x="3520" y="4630"/>
                    <a:pt x="3619" y="4543"/>
                    <a:pt x="3691" y="4451"/>
                  </a:cubicBezTo>
                  <a:lnTo>
                    <a:pt x="1380" y="312"/>
                  </a:lnTo>
                  <a:cubicBezTo>
                    <a:pt x="1355" y="287"/>
                    <a:pt x="1331" y="272"/>
                    <a:pt x="1309" y="265"/>
                  </a:cubicBezTo>
                  <a:cubicBezTo>
                    <a:pt x="1294" y="260"/>
                    <a:pt x="1279" y="260"/>
                    <a:pt x="1262" y="264"/>
                  </a:cubicBezTo>
                  <a:lnTo>
                    <a:pt x="265" y="926"/>
                  </a:lnTo>
                  <a:cubicBezTo>
                    <a:pt x="263" y="1091"/>
                    <a:pt x="300" y="1242"/>
                    <a:pt x="374" y="1380"/>
                  </a:cubicBezTo>
                  <a:cubicBezTo>
                    <a:pt x="447" y="1518"/>
                    <a:pt x="560" y="1644"/>
                    <a:pt x="712" y="1760"/>
                  </a:cubicBezTo>
                  <a:lnTo>
                    <a:pt x="902" y="1640"/>
                  </a:lnTo>
                  <a:cubicBezTo>
                    <a:pt x="962" y="1602"/>
                    <a:pt x="1039" y="1621"/>
                    <a:pt x="1077" y="1680"/>
                  </a:cubicBezTo>
                  <a:cubicBezTo>
                    <a:pt x="1078" y="1682"/>
                    <a:pt x="1080" y="1684"/>
                    <a:pt x="1080" y="1686"/>
                  </a:cubicBezTo>
                  <a:lnTo>
                    <a:pt x="1080" y="1686"/>
                  </a:lnTo>
                  <a:close/>
                </a:path>
              </a:pathLst>
            </a:custGeom>
            <a:solidFill>
              <a:srgbClr val="FFF9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4"/>
            <p:cNvSpPr/>
            <p:nvPr/>
          </p:nvSpPr>
          <p:spPr>
            <a:xfrm>
              <a:off x="1917496" y="2205011"/>
              <a:ext cx="262804" cy="426298"/>
            </a:xfrm>
            <a:custGeom>
              <a:avLst/>
              <a:gdLst/>
              <a:ahLst/>
              <a:cxnLst/>
              <a:rect l="l" t="t" r="r" b="b"/>
              <a:pathLst>
                <a:path w="1990" h="3228" extrusionOk="0">
                  <a:moveTo>
                    <a:pt x="90" y="28"/>
                  </a:moveTo>
                  <a:cubicBezTo>
                    <a:pt x="125" y="57"/>
                    <a:pt x="164" y="86"/>
                    <a:pt x="193" y="120"/>
                  </a:cubicBezTo>
                  <a:cubicBezTo>
                    <a:pt x="229" y="160"/>
                    <a:pt x="261" y="201"/>
                    <a:pt x="289" y="246"/>
                  </a:cubicBezTo>
                  <a:cubicBezTo>
                    <a:pt x="743" y="959"/>
                    <a:pt x="1153" y="1742"/>
                    <a:pt x="1589" y="2466"/>
                  </a:cubicBezTo>
                  <a:cubicBezTo>
                    <a:pt x="1695" y="2643"/>
                    <a:pt x="1817" y="2813"/>
                    <a:pt x="1913" y="2997"/>
                  </a:cubicBezTo>
                  <a:cubicBezTo>
                    <a:pt x="1938" y="3047"/>
                    <a:pt x="1968" y="3091"/>
                    <a:pt x="1980" y="3147"/>
                  </a:cubicBezTo>
                  <a:cubicBezTo>
                    <a:pt x="1989" y="3191"/>
                    <a:pt x="1943" y="3227"/>
                    <a:pt x="1902" y="3204"/>
                  </a:cubicBezTo>
                  <a:cubicBezTo>
                    <a:pt x="1858" y="3179"/>
                    <a:pt x="1824" y="3142"/>
                    <a:pt x="1791" y="3104"/>
                  </a:cubicBezTo>
                  <a:cubicBezTo>
                    <a:pt x="1754" y="3059"/>
                    <a:pt x="1716" y="3018"/>
                    <a:pt x="1681" y="2970"/>
                  </a:cubicBezTo>
                  <a:cubicBezTo>
                    <a:pt x="1618" y="2887"/>
                    <a:pt x="1565" y="2798"/>
                    <a:pt x="1511" y="2709"/>
                  </a:cubicBezTo>
                  <a:cubicBezTo>
                    <a:pt x="1035" y="1935"/>
                    <a:pt x="495" y="1028"/>
                    <a:pt x="96" y="208"/>
                  </a:cubicBezTo>
                  <a:cubicBezTo>
                    <a:pt x="74" y="163"/>
                    <a:pt x="54" y="119"/>
                    <a:pt x="27" y="76"/>
                  </a:cubicBezTo>
                  <a:cubicBezTo>
                    <a:pt x="0" y="35"/>
                    <a:pt x="58" y="0"/>
                    <a:pt x="90" y="28"/>
                  </a:cubicBezTo>
                  <a:close/>
                </a:path>
              </a:pathLst>
            </a:custGeom>
            <a:solidFill>
              <a:srgbClr val="FFF9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4"/>
            <p:cNvSpPr/>
            <p:nvPr/>
          </p:nvSpPr>
          <p:spPr>
            <a:xfrm>
              <a:off x="2177528" y="2640423"/>
              <a:ext cx="46222" cy="76200"/>
            </a:xfrm>
            <a:custGeom>
              <a:avLst/>
              <a:gdLst/>
              <a:ahLst/>
              <a:cxnLst/>
              <a:rect l="l" t="t" r="r" b="b"/>
              <a:pathLst>
                <a:path w="350" h="577" extrusionOk="0">
                  <a:moveTo>
                    <a:pt x="136" y="51"/>
                  </a:moveTo>
                  <a:cubicBezTo>
                    <a:pt x="193" y="115"/>
                    <a:pt x="239" y="187"/>
                    <a:pt x="281" y="262"/>
                  </a:cubicBezTo>
                  <a:cubicBezTo>
                    <a:pt x="302" y="303"/>
                    <a:pt x="319" y="348"/>
                    <a:pt x="336" y="392"/>
                  </a:cubicBezTo>
                  <a:cubicBezTo>
                    <a:pt x="338" y="400"/>
                    <a:pt x="341" y="407"/>
                    <a:pt x="343" y="415"/>
                  </a:cubicBezTo>
                  <a:cubicBezTo>
                    <a:pt x="350" y="431"/>
                    <a:pt x="343" y="438"/>
                    <a:pt x="345" y="452"/>
                  </a:cubicBezTo>
                  <a:cubicBezTo>
                    <a:pt x="350" y="484"/>
                    <a:pt x="350" y="507"/>
                    <a:pt x="336" y="537"/>
                  </a:cubicBezTo>
                  <a:cubicBezTo>
                    <a:pt x="322" y="566"/>
                    <a:pt x="280" y="576"/>
                    <a:pt x="253" y="560"/>
                  </a:cubicBezTo>
                  <a:cubicBezTo>
                    <a:pt x="233" y="547"/>
                    <a:pt x="218" y="532"/>
                    <a:pt x="206" y="510"/>
                  </a:cubicBezTo>
                  <a:cubicBezTo>
                    <a:pt x="207" y="506"/>
                    <a:pt x="205" y="502"/>
                    <a:pt x="199" y="499"/>
                  </a:cubicBezTo>
                  <a:cubicBezTo>
                    <a:pt x="185" y="484"/>
                    <a:pt x="179" y="467"/>
                    <a:pt x="171" y="448"/>
                  </a:cubicBezTo>
                  <a:cubicBezTo>
                    <a:pt x="158" y="416"/>
                    <a:pt x="141" y="384"/>
                    <a:pt x="127" y="352"/>
                  </a:cubicBezTo>
                  <a:cubicBezTo>
                    <a:pt x="92" y="273"/>
                    <a:pt x="51" y="198"/>
                    <a:pt x="23" y="117"/>
                  </a:cubicBezTo>
                  <a:cubicBezTo>
                    <a:pt x="0" y="54"/>
                    <a:pt x="92" y="1"/>
                    <a:pt x="136" y="51"/>
                  </a:cubicBezTo>
                  <a:close/>
                </a:path>
              </a:pathLst>
            </a:custGeom>
            <a:solidFill>
              <a:srgbClr val="FFF9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4"/>
            <p:cNvSpPr/>
            <p:nvPr/>
          </p:nvSpPr>
          <p:spPr>
            <a:xfrm>
              <a:off x="1819241" y="2561845"/>
              <a:ext cx="146325" cy="261220"/>
            </a:xfrm>
            <a:custGeom>
              <a:avLst/>
              <a:gdLst/>
              <a:ahLst/>
              <a:cxnLst/>
              <a:rect l="l" t="t" r="r" b="b"/>
              <a:pathLst>
                <a:path w="1108" h="1978" extrusionOk="0">
                  <a:moveTo>
                    <a:pt x="55" y="18"/>
                  </a:moveTo>
                  <a:cubicBezTo>
                    <a:pt x="75" y="35"/>
                    <a:pt x="97" y="54"/>
                    <a:pt x="114" y="75"/>
                  </a:cubicBezTo>
                  <a:cubicBezTo>
                    <a:pt x="134" y="100"/>
                    <a:pt x="152" y="125"/>
                    <a:pt x="168" y="153"/>
                  </a:cubicBezTo>
                  <a:cubicBezTo>
                    <a:pt x="421" y="591"/>
                    <a:pt x="646" y="1069"/>
                    <a:pt x="887" y="1513"/>
                  </a:cubicBezTo>
                  <a:cubicBezTo>
                    <a:pt x="946" y="1622"/>
                    <a:pt x="1015" y="1727"/>
                    <a:pt x="1067" y="1838"/>
                  </a:cubicBezTo>
                  <a:cubicBezTo>
                    <a:pt x="1081" y="1869"/>
                    <a:pt x="1098" y="1896"/>
                    <a:pt x="1103" y="1929"/>
                  </a:cubicBezTo>
                  <a:cubicBezTo>
                    <a:pt x="1108" y="1956"/>
                    <a:pt x="1079" y="1977"/>
                    <a:pt x="1055" y="1962"/>
                  </a:cubicBezTo>
                  <a:cubicBezTo>
                    <a:pt x="1029" y="1946"/>
                    <a:pt x="1011" y="1923"/>
                    <a:pt x="991" y="1899"/>
                  </a:cubicBezTo>
                  <a:cubicBezTo>
                    <a:pt x="971" y="1871"/>
                    <a:pt x="949" y="1845"/>
                    <a:pt x="929" y="1816"/>
                  </a:cubicBezTo>
                  <a:cubicBezTo>
                    <a:pt x="895" y="1766"/>
                    <a:pt x="864" y="1711"/>
                    <a:pt x="834" y="1657"/>
                  </a:cubicBezTo>
                  <a:cubicBezTo>
                    <a:pt x="570" y="1181"/>
                    <a:pt x="271" y="626"/>
                    <a:pt x="54" y="125"/>
                  </a:cubicBezTo>
                  <a:cubicBezTo>
                    <a:pt x="41" y="98"/>
                    <a:pt x="31" y="70"/>
                    <a:pt x="15" y="45"/>
                  </a:cubicBezTo>
                  <a:cubicBezTo>
                    <a:pt x="0" y="20"/>
                    <a:pt x="36" y="0"/>
                    <a:pt x="55" y="18"/>
                  </a:cubicBezTo>
                  <a:close/>
                </a:path>
              </a:pathLst>
            </a:custGeom>
            <a:solidFill>
              <a:srgbClr val="FFF9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2" name="Google Shape;1242;p14"/>
          <p:cNvSpPr/>
          <p:nvPr/>
        </p:nvSpPr>
        <p:spPr>
          <a:xfrm>
            <a:off x="3977641" y="922754"/>
            <a:ext cx="1188721" cy="137160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D41C1C">
              <a:alpha val="36470"/>
            </a:srgbClr>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43" name="Google Shape;1243;p14"/>
          <p:cNvSpPr/>
          <p:nvPr/>
        </p:nvSpPr>
        <p:spPr>
          <a:xfrm>
            <a:off x="446128" y="922754"/>
            <a:ext cx="1188721" cy="137160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D41C1C">
              <a:alpha val="36470"/>
            </a:srgbClr>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44" name="Google Shape;1244;p14"/>
          <p:cNvSpPr/>
          <p:nvPr/>
        </p:nvSpPr>
        <p:spPr>
          <a:xfrm>
            <a:off x="7509153" y="871579"/>
            <a:ext cx="1188721" cy="137160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D41C1C">
              <a:alpha val="36470"/>
            </a:srgbClr>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45" name="Google Shape;1245;p14"/>
          <p:cNvSpPr/>
          <p:nvPr/>
        </p:nvSpPr>
        <p:spPr>
          <a:xfrm>
            <a:off x="2243953" y="3035179"/>
            <a:ext cx="1188721" cy="137160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3C790A">
              <a:alpha val="45882"/>
            </a:srgbClr>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46" name="Google Shape;1246;p14"/>
          <p:cNvSpPr/>
          <p:nvPr/>
        </p:nvSpPr>
        <p:spPr>
          <a:xfrm>
            <a:off x="5967953" y="3035179"/>
            <a:ext cx="1188721" cy="137160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3C790A">
              <a:alpha val="45882"/>
            </a:srgbClr>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47" name="Google Shape;1247;p14"/>
          <p:cNvSpPr/>
          <p:nvPr/>
        </p:nvSpPr>
        <p:spPr>
          <a:xfrm>
            <a:off x="2817400" y="2223914"/>
            <a:ext cx="1742500" cy="2198025"/>
          </a:xfrm>
          <a:custGeom>
            <a:avLst/>
            <a:gdLst/>
            <a:ahLst/>
            <a:cxnLst/>
            <a:rect l="l" t="t" r="r" b="b"/>
            <a:pathLst>
              <a:path w="69700" h="87921" extrusionOk="0">
                <a:moveTo>
                  <a:pt x="0" y="87921"/>
                </a:moveTo>
                <a:cubicBezTo>
                  <a:pt x="16240" y="77094"/>
                  <a:pt x="42655" y="74930"/>
                  <a:pt x="49507" y="56654"/>
                </a:cubicBezTo>
                <a:cubicBezTo>
                  <a:pt x="54889" y="42297"/>
                  <a:pt x="42685" y="25472"/>
                  <a:pt x="46901" y="10730"/>
                </a:cubicBezTo>
                <a:cubicBezTo>
                  <a:pt x="49100" y="3039"/>
                  <a:pt x="67168" y="-4349"/>
                  <a:pt x="69700" y="3239"/>
                </a:cubicBezTo>
              </a:path>
            </a:pathLst>
          </a:custGeom>
          <a:noFill/>
          <a:ln w="2857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a:off x="6538525" y="2239750"/>
            <a:ext cx="1590700" cy="2182200"/>
          </a:xfrm>
          <a:custGeom>
            <a:avLst/>
            <a:gdLst/>
            <a:ahLst/>
            <a:cxnLst/>
            <a:rect l="l" t="t" r="r" b="b"/>
            <a:pathLst>
              <a:path w="63628" h="87288" extrusionOk="0">
                <a:moveTo>
                  <a:pt x="0" y="87288"/>
                </a:moveTo>
                <a:cubicBezTo>
                  <a:pt x="16151" y="87288"/>
                  <a:pt x="33899" y="83943"/>
                  <a:pt x="46575" y="73934"/>
                </a:cubicBezTo>
                <a:cubicBezTo>
                  <a:pt x="56942" y="65748"/>
                  <a:pt x="64450" y="51283"/>
                  <a:pt x="63511" y="38107"/>
                </a:cubicBezTo>
                <a:cubicBezTo>
                  <a:pt x="62915" y="29744"/>
                  <a:pt x="52922" y="22680"/>
                  <a:pt x="44621" y="21497"/>
                </a:cubicBezTo>
                <a:cubicBezTo>
                  <a:pt x="35541" y="20203"/>
                  <a:pt x="17229" y="22796"/>
                  <a:pt x="18239" y="13680"/>
                </a:cubicBezTo>
                <a:cubicBezTo>
                  <a:pt x="19229" y="4752"/>
                  <a:pt x="33390" y="2376"/>
                  <a:pt x="42341" y="1629"/>
                </a:cubicBezTo>
                <a:cubicBezTo>
                  <a:pt x="48639" y="1104"/>
                  <a:pt x="56765" y="4472"/>
                  <a:pt x="61231" y="0"/>
                </a:cubicBezTo>
              </a:path>
            </a:pathLst>
          </a:custGeom>
          <a:noFill/>
          <a:ln w="2857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flipH="1">
            <a:off x="4559916" y="2223925"/>
            <a:ext cx="1978609" cy="2198025"/>
          </a:xfrm>
          <a:custGeom>
            <a:avLst/>
            <a:gdLst/>
            <a:ahLst/>
            <a:cxnLst/>
            <a:rect l="l" t="t" r="r" b="b"/>
            <a:pathLst>
              <a:path w="69700" h="87921" extrusionOk="0">
                <a:moveTo>
                  <a:pt x="0" y="87921"/>
                </a:moveTo>
                <a:cubicBezTo>
                  <a:pt x="16240" y="77094"/>
                  <a:pt x="42655" y="74930"/>
                  <a:pt x="49507" y="56654"/>
                </a:cubicBezTo>
                <a:cubicBezTo>
                  <a:pt x="54889" y="42297"/>
                  <a:pt x="42685" y="25472"/>
                  <a:pt x="46901" y="10730"/>
                </a:cubicBezTo>
                <a:cubicBezTo>
                  <a:pt x="49100" y="3039"/>
                  <a:pt x="67168" y="-4349"/>
                  <a:pt x="69700" y="3239"/>
                </a:cubicBezTo>
              </a:path>
            </a:pathLst>
          </a:custGeom>
          <a:noFill/>
          <a:ln w="2857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flipH="1">
            <a:off x="950554" y="2294350"/>
            <a:ext cx="1866846" cy="2112370"/>
          </a:xfrm>
          <a:custGeom>
            <a:avLst/>
            <a:gdLst/>
            <a:ahLst/>
            <a:cxnLst/>
            <a:rect l="l" t="t" r="r" b="b"/>
            <a:pathLst>
              <a:path w="63628" h="87288" extrusionOk="0">
                <a:moveTo>
                  <a:pt x="0" y="87288"/>
                </a:moveTo>
                <a:cubicBezTo>
                  <a:pt x="16151" y="87288"/>
                  <a:pt x="33899" y="83943"/>
                  <a:pt x="46575" y="73934"/>
                </a:cubicBezTo>
                <a:cubicBezTo>
                  <a:pt x="56942" y="65748"/>
                  <a:pt x="64450" y="51283"/>
                  <a:pt x="63511" y="38107"/>
                </a:cubicBezTo>
                <a:cubicBezTo>
                  <a:pt x="62915" y="29744"/>
                  <a:pt x="52922" y="22680"/>
                  <a:pt x="44621" y="21497"/>
                </a:cubicBezTo>
                <a:cubicBezTo>
                  <a:pt x="35541" y="20203"/>
                  <a:pt x="17229" y="22796"/>
                  <a:pt x="18239" y="13680"/>
                </a:cubicBezTo>
                <a:cubicBezTo>
                  <a:pt x="19229" y="4752"/>
                  <a:pt x="33390" y="2376"/>
                  <a:pt x="42341" y="1629"/>
                </a:cubicBezTo>
                <a:cubicBezTo>
                  <a:pt x="48639" y="1104"/>
                  <a:pt x="56765" y="4472"/>
                  <a:pt x="61231" y="0"/>
                </a:cubicBezTo>
              </a:path>
            </a:pathLst>
          </a:custGeom>
          <a:noFill/>
          <a:ln w="2857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txBox="1"/>
          <p:nvPr/>
        </p:nvSpPr>
        <p:spPr>
          <a:xfrm>
            <a:off x="512200" y="2294350"/>
            <a:ext cx="1263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Caveat"/>
                <a:ea typeface="Caveat"/>
                <a:cs typeface="Caveat"/>
                <a:sym typeface="Caveat"/>
              </a:rPr>
              <a:t>10th result</a:t>
            </a:r>
            <a:endParaRPr sz="1800" b="1" i="0" u="none" strike="noStrike" cap="none">
              <a:solidFill>
                <a:srgbClr val="000000"/>
              </a:solidFill>
              <a:latin typeface="Caveat"/>
              <a:ea typeface="Caveat"/>
              <a:cs typeface="Caveat"/>
              <a:sym typeface="Caveat"/>
            </a:endParaRPr>
          </a:p>
        </p:txBody>
      </p:sp>
      <p:sp>
        <p:nvSpPr>
          <p:cNvPr id="1252" name="Google Shape;1252;p14"/>
          <p:cNvSpPr txBox="1"/>
          <p:nvPr/>
        </p:nvSpPr>
        <p:spPr>
          <a:xfrm>
            <a:off x="728488" y="1205088"/>
            <a:ext cx="830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a:solidFill>
                  <a:schemeClr val="dk1"/>
                </a:solidFill>
                <a:latin typeface="Caveat"/>
                <a:ea typeface="Caveat"/>
                <a:cs typeface="Caveat"/>
                <a:sym typeface="Caveat"/>
              </a:rPr>
              <a:t>70.68 %</a:t>
            </a:r>
            <a:endParaRPr sz="1400" b="1" i="0" u="none" strike="noStrike" cap="none">
              <a:solidFill>
                <a:srgbClr val="000000"/>
              </a:solidFill>
              <a:latin typeface="Caveat"/>
              <a:ea typeface="Caveat"/>
              <a:cs typeface="Caveat"/>
              <a:sym typeface="Caveat"/>
            </a:endParaRPr>
          </a:p>
        </p:txBody>
      </p:sp>
      <p:sp>
        <p:nvSpPr>
          <p:cNvPr id="1253" name="Google Shape;1253;p14"/>
          <p:cNvSpPr txBox="1"/>
          <p:nvPr/>
        </p:nvSpPr>
        <p:spPr>
          <a:xfrm>
            <a:off x="2154376" y="4406725"/>
            <a:ext cx="15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Caveat"/>
                <a:ea typeface="Caveat"/>
                <a:cs typeface="Caveat"/>
                <a:sym typeface="Caveat"/>
              </a:rPr>
              <a:t>Team Expansion</a:t>
            </a:r>
            <a:endParaRPr sz="1800" b="1" i="0" u="none" strike="noStrike" cap="none">
              <a:solidFill>
                <a:srgbClr val="000000"/>
              </a:solidFill>
              <a:latin typeface="Caveat"/>
              <a:ea typeface="Caveat"/>
              <a:cs typeface="Caveat"/>
              <a:sym typeface="Caveat"/>
            </a:endParaRPr>
          </a:p>
        </p:txBody>
      </p:sp>
      <p:sp>
        <p:nvSpPr>
          <p:cNvPr id="1254" name="Google Shape;1254;p14"/>
          <p:cNvSpPr txBox="1"/>
          <p:nvPr/>
        </p:nvSpPr>
        <p:spPr>
          <a:xfrm>
            <a:off x="2203275" y="3279675"/>
            <a:ext cx="830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veat"/>
                <a:ea typeface="Caveat"/>
                <a:cs typeface="Caveat"/>
                <a:sym typeface="Caveat"/>
              </a:rPr>
              <a:t>269</a:t>
            </a:r>
            <a:endParaRPr sz="1800" b="1" i="0" u="none" strike="noStrike" cap="none">
              <a:solidFill>
                <a:srgbClr val="000000"/>
              </a:solidFill>
              <a:latin typeface="Caveat"/>
              <a:ea typeface="Caveat"/>
              <a:cs typeface="Caveat"/>
              <a:sym typeface="Caveat"/>
            </a:endParaRPr>
          </a:p>
        </p:txBody>
      </p:sp>
      <p:sp>
        <p:nvSpPr>
          <p:cNvPr id="1256" name="Google Shape;1256;p14"/>
          <p:cNvSpPr txBox="1"/>
          <p:nvPr/>
        </p:nvSpPr>
        <p:spPr>
          <a:xfrm>
            <a:off x="5767014" y="4406775"/>
            <a:ext cx="1590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Caveat"/>
                <a:ea typeface="Caveat"/>
                <a:cs typeface="Caveat"/>
                <a:sym typeface="Caveat"/>
              </a:rPr>
              <a:t>Own Syllabus Designed</a:t>
            </a:r>
            <a:endParaRPr sz="1800" b="1" i="0" u="none" strike="noStrike" cap="none">
              <a:solidFill>
                <a:srgbClr val="000000"/>
              </a:solidFill>
              <a:latin typeface="Caveat"/>
              <a:ea typeface="Caveat"/>
              <a:cs typeface="Caveat"/>
              <a:sym typeface="Caveat"/>
            </a:endParaRPr>
          </a:p>
        </p:txBody>
      </p:sp>
      <p:sp>
        <p:nvSpPr>
          <p:cNvPr id="1257" name="Google Shape;1257;p14"/>
          <p:cNvSpPr txBox="1"/>
          <p:nvPr/>
        </p:nvSpPr>
        <p:spPr>
          <a:xfrm>
            <a:off x="7308201" y="2287275"/>
            <a:ext cx="159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Caveat"/>
                <a:ea typeface="Caveat"/>
                <a:cs typeface="Caveat"/>
                <a:sym typeface="Caveat"/>
              </a:rPr>
              <a:t>Internships</a:t>
            </a:r>
            <a:endParaRPr sz="1800" b="1" i="0" u="none" strike="noStrike" cap="none">
              <a:solidFill>
                <a:srgbClr val="000000"/>
              </a:solidFill>
              <a:latin typeface="Caveat"/>
              <a:ea typeface="Caveat"/>
              <a:cs typeface="Caveat"/>
              <a:sym typeface="Caveat"/>
            </a:endParaRPr>
          </a:p>
        </p:txBody>
      </p:sp>
      <p:grpSp>
        <p:nvGrpSpPr>
          <p:cNvPr id="1258" name="Google Shape;1258;p14"/>
          <p:cNvGrpSpPr/>
          <p:nvPr/>
        </p:nvGrpSpPr>
        <p:grpSpPr>
          <a:xfrm>
            <a:off x="2243946" y="173888"/>
            <a:ext cx="534315" cy="548629"/>
            <a:chOff x="1989449" y="4282269"/>
            <a:chExt cx="374774" cy="346073"/>
          </a:xfrm>
        </p:grpSpPr>
        <p:sp>
          <p:nvSpPr>
            <p:cNvPr id="1259" name="Google Shape;1259;p14"/>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4"/>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4"/>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4"/>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4"/>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4" name="Google Shape;1264;p14"/>
          <p:cNvSpPr/>
          <p:nvPr/>
        </p:nvSpPr>
        <p:spPr>
          <a:xfrm>
            <a:off x="6287988" y="3236197"/>
            <a:ext cx="548648" cy="54864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5" name="Google Shape;1265;p14"/>
          <p:cNvGrpSpPr/>
          <p:nvPr/>
        </p:nvGrpSpPr>
        <p:grpSpPr>
          <a:xfrm>
            <a:off x="619681" y="1222314"/>
            <a:ext cx="274317" cy="365744"/>
            <a:chOff x="897141" y="3359875"/>
            <a:chExt cx="257962" cy="352762"/>
          </a:xfrm>
        </p:grpSpPr>
        <p:sp>
          <p:nvSpPr>
            <p:cNvPr id="1266" name="Google Shape;1266;p14"/>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4"/>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4"/>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4"/>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4"/>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4"/>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4"/>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4"/>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4" name="Google Shape;1274;p14"/>
          <p:cNvSpPr/>
          <p:nvPr/>
        </p:nvSpPr>
        <p:spPr>
          <a:xfrm>
            <a:off x="7829189" y="1096241"/>
            <a:ext cx="548632" cy="548633"/>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434343"/>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5" name="Google Shape;1275;p14"/>
          <p:cNvGrpSpPr/>
          <p:nvPr/>
        </p:nvGrpSpPr>
        <p:grpSpPr>
          <a:xfrm>
            <a:off x="6790904" y="80840"/>
            <a:ext cx="365762" cy="548632"/>
            <a:chOff x="3086313" y="2877049"/>
            <a:chExt cx="320142" cy="392581"/>
          </a:xfrm>
        </p:grpSpPr>
        <p:sp>
          <p:nvSpPr>
            <p:cNvPr id="1276" name="Google Shape;1276;p14"/>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4"/>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4"/>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4"/>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4"/>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4"/>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4"/>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4"/>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4"/>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4"/>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4"/>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4"/>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8" name="Google Shape;1288;p14"/>
          <p:cNvGrpSpPr/>
          <p:nvPr/>
        </p:nvGrpSpPr>
        <p:grpSpPr>
          <a:xfrm>
            <a:off x="2817393" y="3327662"/>
            <a:ext cx="365787" cy="365736"/>
            <a:chOff x="861113" y="2885746"/>
            <a:chExt cx="333809" cy="373276"/>
          </a:xfrm>
        </p:grpSpPr>
        <p:sp>
          <p:nvSpPr>
            <p:cNvPr id="1289" name="Google Shape;1289;p14"/>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4"/>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4"/>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2" name="Google Shape;1292;p14"/>
          <p:cNvSpPr/>
          <p:nvPr/>
        </p:nvSpPr>
        <p:spPr>
          <a:xfrm>
            <a:off x="4343405" y="1152367"/>
            <a:ext cx="457198" cy="548652"/>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0B5394"/>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4"/>
          <p:cNvSpPr txBox="1"/>
          <p:nvPr/>
        </p:nvSpPr>
        <p:spPr>
          <a:xfrm>
            <a:off x="3891175" y="1139700"/>
            <a:ext cx="830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dk1"/>
                </a:solidFill>
                <a:latin typeface="Caveat"/>
                <a:ea typeface="Caveat"/>
                <a:cs typeface="Caveat"/>
                <a:sym typeface="Caveat"/>
              </a:rPr>
              <a:t>6</a:t>
            </a:r>
            <a:endParaRPr sz="1800" b="1" i="0" u="none" strike="noStrike" cap="none">
              <a:solidFill>
                <a:srgbClr val="000000"/>
              </a:solidFill>
              <a:latin typeface="Caveat"/>
              <a:ea typeface="Caveat"/>
              <a:cs typeface="Caveat"/>
              <a:sym typeface="Cave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E6365-33F8-43D9-8D4A-1FA639705A5C}"/>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792C4FFA-7EAA-49FA-90E9-90476F82E207}"/>
              </a:ext>
            </a:extLst>
          </p:cNvPr>
          <p:cNvSpPr>
            <a:spLocks noGrp="1"/>
          </p:cNvSpPr>
          <p:nvPr>
            <p:ph type="subTitle" idx="1"/>
          </p:nvPr>
        </p:nvSpPr>
        <p:spPr/>
        <p:txBody>
          <a:bodyPr/>
          <a:lstStyle/>
          <a:p>
            <a:endParaRPr lang="en-IN"/>
          </a:p>
        </p:txBody>
      </p:sp>
      <p:sp>
        <p:nvSpPr>
          <p:cNvPr id="4" name="Subtitle 3">
            <a:extLst>
              <a:ext uri="{FF2B5EF4-FFF2-40B4-BE49-F238E27FC236}">
                <a16:creationId xmlns:a16="http://schemas.microsoft.com/office/drawing/2014/main" id="{2028AD77-E4F9-458F-B2F9-AEE1F087AF1D}"/>
              </a:ext>
            </a:extLst>
          </p:cNvPr>
          <p:cNvSpPr>
            <a:spLocks noGrp="1"/>
          </p:cNvSpPr>
          <p:nvPr>
            <p:ph type="subTitle" idx="2"/>
          </p:nvPr>
        </p:nvSpPr>
        <p:spPr/>
        <p:txBody>
          <a:bodyPr/>
          <a:lstStyle/>
          <a:p>
            <a:endParaRPr lang="en-IN"/>
          </a:p>
        </p:txBody>
      </p:sp>
      <p:sp>
        <p:nvSpPr>
          <p:cNvPr id="5" name="Subtitle 4">
            <a:extLst>
              <a:ext uri="{FF2B5EF4-FFF2-40B4-BE49-F238E27FC236}">
                <a16:creationId xmlns:a16="http://schemas.microsoft.com/office/drawing/2014/main" id="{5CF4CBB0-27DC-469A-9E58-962D3162DE17}"/>
              </a:ext>
            </a:extLst>
          </p:cNvPr>
          <p:cNvSpPr>
            <a:spLocks noGrp="1"/>
          </p:cNvSpPr>
          <p:nvPr>
            <p:ph type="subTitle" idx="3"/>
          </p:nvPr>
        </p:nvSpPr>
        <p:spPr/>
        <p:txBody>
          <a:bodyPr/>
          <a:lstStyle/>
          <a:p>
            <a:endParaRPr lang="en-IN"/>
          </a:p>
        </p:txBody>
      </p:sp>
      <p:sp>
        <p:nvSpPr>
          <p:cNvPr id="6" name="Subtitle 5">
            <a:extLst>
              <a:ext uri="{FF2B5EF4-FFF2-40B4-BE49-F238E27FC236}">
                <a16:creationId xmlns:a16="http://schemas.microsoft.com/office/drawing/2014/main" id="{1DBB7D21-982A-4A95-AA31-C8B851B9B73B}"/>
              </a:ext>
            </a:extLst>
          </p:cNvPr>
          <p:cNvSpPr>
            <a:spLocks noGrp="1"/>
          </p:cNvSpPr>
          <p:nvPr>
            <p:ph type="subTitle" idx="4"/>
          </p:nvPr>
        </p:nvSpPr>
        <p:spPr/>
        <p:txBody>
          <a:bodyPr/>
          <a:lstStyle/>
          <a:p>
            <a:endParaRPr lang="en-IN"/>
          </a:p>
        </p:txBody>
      </p:sp>
      <p:sp>
        <p:nvSpPr>
          <p:cNvPr id="7" name="Subtitle 6">
            <a:extLst>
              <a:ext uri="{FF2B5EF4-FFF2-40B4-BE49-F238E27FC236}">
                <a16:creationId xmlns:a16="http://schemas.microsoft.com/office/drawing/2014/main" id="{112A1417-10B5-4D72-9C18-F8F2591D7397}"/>
              </a:ext>
            </a:extLst>
          </p:cNvPr>
          <p:cNvSpPr>
            <a:spLocks noGrp="1"/>
          </p:cNvSpPr>
          <p:nvPr>
            <p:ph type="subTitle" idx="5"/>
          </p:nvPr>
        </p:nvSpPr>
        <p:spPr/>
        <p:txBody>
          <a:bodyPr/>
          <a:lstStyle/>
          <a:p>
            <a:endParaRPr lang="en-IN"/>
          </a:p>
        </p:txBody>
      </p:sp>
      <p:sp>
        <p:nvSpPr>
          <p:cNvPr id="8" name="Subtitle 7">
            <a:extLst>
              <a:ext uri="{FF2B5EF4-FFF2-40B4-BE49-F238E27FC236}">
                <a16:creationId xmlns:a16="http://schemas.microsoft.com/office/drawing/2014/main" id="{1FA9CE89-17E1-4267-BA26-126097C9BB3F}"/>
              </a:ext>
            </a:extLst>
          </p:cNvPr>
          <p:cNvSpPr>
            <a:spLocks noGrp="1"/>
          </p:cNvSpPr>
          <p:nvPr>
            <p:ph type="subTitle" idx="6"/>
          </p:nvPr>
        </p:nvSpPr>
        <p:spPr/>
        <p:txBody>
          <a:bodyPr/>
          <a:lstStyle/>
          <a:p>
            <a:endParaRPr lang="en-IN"/>
          </a:p>
        </p:txBody>
      </p:sp>
    </p:spTree>
    <p:extLst>
      <p:ext uri="{BB962C8B-B14F-4D97-AF65-F5344CB8AC3E}">
        <p14:creationId xmlns:p14="http://schemas.microsoft.com/office/powerpoint/2010/main" val="2115751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1299;p15">
            <a:extLst>
              <a:ext uri="{FF2B5EF4-FFF2-40B4-BE49-F238E27FC236}">
                <a16:creationId xmlns:a16="http://schemas.microsoft.com/office/drawing/2014/main" id="{12446A66-0325-4500-B6A5-484976CFE319}"/>
              </a:ext>
            </a:extLst>
          </p:cNvPr>
          <p:cNvPicPr preferRelativeResize="0"/>
          <p:nvPr/>
        </p:nvPicPr>
        <p:blipFill rotWithShape="1">
          <a:blip r:embed="rId2">
            <a:alphaModFix/>
            <a:duotone>
              <a:prstClr val="black"/>
              <a:srgbClr val="92D050">
                <a:tint val="45000"/>
                <a:satMod val="400000"/>
              </a:srgbClr>
            </a:duotone>
            <a:extLst>
              <a:ext uri="{BEBA8EAE-BF5A-486C-A8C5-ECC9F3942E4B}">
                <a14:imgProps xmlns:a14="http://schemas.microsoft.com/office/drawing/2010/main">
                  <a14:imgLayer r:embed="rId3">
                    <a14:imgEffect>
                      <a14:backgroundRemoval t="682" b="97500" l="9894" r="89753"/>
                    </a14:imgEffect>
                  </a14:imgLayer>
                </a14:imgProps>
              </a:ext>
            </a:extLst>
          </a:blip>
          <a:srcRect/>
          <a:stretch/>
        </p:blipFill>
        <p:spPr>
          <a:xfrm>
            <a:off x="1780688" y="818188"/>
            <a:ext cx="5843175" cy="4325300"/>
          </a:xfrm>
          <a:prstGeom prst="rect">
            <a:avLst/>
          </a:prstGeom>
          <a:noFill/>
          <a:ln>
            <a:noFill/>
          </a:ln>
        </p:spPr>
      </p:pic>
      <p:sp>
        <p:nvSpPr>
          <p:cNvPr id="15" name="Google Shape;1300;p15">
            <a:extLst>
              <a:ext uri="{FF2B5EF4-FFF2-40B4-BE49-F238E27FC236}">
                <a16:creationId xmlns:a16="http://schemas.microsoft.com/office/drawing/2014/main" id="{A56836BB-BD29-4001-97AF-B92EF0653EB8}"/>
              </a:ext>
            </a:extLst>
          </p:cNvPr>
          <p:cNvSpPr/>
          <p:nvPr/>
        </p:nvSpPr>
        <p:spPr>
          <a:xfrm flipH="1">
            <a:off x="3329123" y="2802083"/>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03;p15">
            <a:extLst>
              <a:ext uri="{FF2B5EF4-FFF2-40B4-BE49-F238E27FC236}">
                <a16:creationId xmlns:a16="http://schemas.microsoft.com/office/drawing/2014/main" id="{EF1F0F7E-B8FF-42FB-86D4-15D14E5627ED}"/>
              </a:ext>
            </a:extLst>
          </p:cNvPr>
          <p:cNvSpPr/>
          <p:nvPr/>
        </p:nvSpPr>
        <p:spPr>
          <a:xfrm flipH="1">
            <a:off x="3329123" y="29300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1155CC"/>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06;p15">
            <a:extLst>
              <a:ext uri="{FF2B5EF4-FFF2-40B4-BE49-F238E27FC236}">
                <a16:creationId xmlns:a16="http://schemas.microsoft.com/office/drawing/2014/main" id="{C119CF0C-BF5D-4C34-91E3-5DECB05BCCAC}"/>
              </a:ext>
            </a:extLst>
          </p:cNvPr>
          <p:cNvSpPr/>
          <p:nvPr/>
        </p:nvSpPr>
        <p:spPr>
          <a:xfrm flipH="1">
            <a:off x="3994498" y="26429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18" name="Google Shape;1309;p15">
            <a:extLst>
              <a:ext uri="{FF2B5EF4-FFF2-40B4-BE49-F238E27FC236}">
                <a16:creationId xmlns:a16="http://schemas.microsoft.com/office/drawing/2014/main" id="{D04A520C-0608-44B0-9899-9C67E00E3304}"/>
              </a:ext>
            </a:extLst>
          </p:cNvPr>
          <p:cNvSpPr/>
          <p:nvPr/>
        </p:nvSpPr>
        <p:spPr>
          <a:xfrm flipH="1">
            <a:off x="3815923" y="16065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19" name="Google Shape;1312;p15">
            <a:extLst>
              <a:ext uri="{FF2B5EF4-FFF2-40B4-BE49-F238E27FC236}">
                <a16:creationId xmlns:a16="http://schemas.microsoft.com/office/drawing/2014/main" id="{EE276DA4-5B34-4AB0-880B-EB807DAC9E15}"/>
              </a:ext>
            </a:extLst>
          </p:cNvPr>
          <p:cNvSpPr/>
          <p:nvPr/>
        </p:nvSpPr>
        <p:spPr>
          <a:xfrm flipH="1">
            <a:off x="3390223" y="20372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20" name="Google Shape;1315;p15">
            <a:extLst>
              <a:ext uri="{FF2B5EF4-FFF2-40B4-BE49-F238E27FC236}">
                <a16:creationId xmlns:a16="http://schemas.microsoft.com/office/drawing/2014/main" id="{798EB7E2-9768-4E69-8E10-7286F4520557}"/>
              </a:ext>
            </a:extLst>
          </p:cNvPr>
          <p:cNvSpPr/>
          <p:nvPr/>
        </p:nvSpPr>
        <p:spPr>
          <a:xfrm flipH="1">
            <a:off x="4212598" y="19100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21" name="TextBox 20">
            <a:extLst>
              <a:ext uri="{FF2B5EF4-FFF2-40B4-BE49-F238E27FC236}">
                <a16:creationId xmlns:a16="http://schemas.microsoft.com/office/drawing/2014/main" id="{A7A6F20E-C9C7-4E1A-AAE3-5B6A022BE1A3}"/>
              </a:ext>
            </a:extLst>
          </p:cNvPr>
          <p:cNvSpPr txBox="1"/>
          <p:nvPr/>
        </p:nvSpPr>
        <p:spPr>
          <a:xfrm>
            <a:off x="3569041" y="1334543"/>
            <a:ext cx="67235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674EA7"/>
                </a:solidFill>
                <a:latin typeface="Caveat"/>
                <a:ea typeface="Caveat"/>
                <a:cs typeface="Caveat"/>
                <a:sym typeface="Caveat"/>
              </a:rPr>
              <a:t>Noida</a:t>
            </a:r>
          </a:p>
        </p:txBody>
      </p:sp>
      <p:sp>
        <p:nvSpPr>
          <p:cNvPr id="22" name="TextBox 21">
            <a:extLst>
              <a:ext uri="{FF2B5EF4-FFF2-40B4-BE49-F238E27FC236}">
                <a16:creationId xmlns:a16="http://schemas.microsoft.com/office/drawing/2014/main" id="{130B3338-2D2E-44B0-8019-B51A06D45C01}"/>
              </a:ext>
            </a:extLst>
          </p:cNvPr>
          <p:cNvSpPr txBox="1"/>
          <p:nvPr/>
        </p:nvSpPr>
        <p:spPr>
          <a:xfrm>
            <a:off x="4256052" y="2084155"/>
            <a:ext cx="909969"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B45F06"/>
                </a:solidFill>
                <a:latin typeface="Caveat"/>
                <a:ea typeface="Caveat"/>
                <a:cs typeface="Caveat"/>
                <a:sym typeface="Caveat"/>
              </a:rPr>
              <a:t>Ghaziabad</a:t>
            </a:r>
          </a:p>
        </p:txBody>
      </p:sp>
      <p:sp>
        <p:nvSpPr>
          <p:cNvPr id="23" name="TextBox 22">
            <a:extLst>
              <a:ext uri="{FF2B5EF4-FFF2-40B4-BE49-F238E27FC236}">
                <a16:creationId xmlns:a16="http://schemas.microsoft.com/office/drawing/2014/main" id="{A49ED350-AF16-4334-9C5F-74AAB4628D70}"/>
              </a:ext>
            </a:extLst>
          </p:cNvPr>
          <p:cNvSpPr txBox="1"/>
          <p:nvPr/>
        </p:nvSpPr>
        <p:spPr>
          <a:xfrm>
            <a:off x="4081115" y="2710436"/>
            <a:ext cx="909969"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38761D"/>
                </a:solidFill>
                <a:latin typeface="Caveat"/>
                <a:ea typeface="Caveat"/>
                <a:cs typeface="Caveat"/>
                <a:sym typeface="Caveat"/>
              </a:rPr>
              <a:t>Amravati</a:t>
            </a:r>
          </a:p>
        </p:txBody>
      </p:sp>
      <p:sp>
        <p:nvSpPr>
          <p:cNvPr id="24" name="TextBox 23">
            <a:extLst>
              <a:ext uri="{FF2B5EF4-FFF2-40B4-BE49-F238E27FC236}">
                <a16:creationId xmlns:a16="http://schemas.microsoft.com/office/drawing/2014/main" id="{3518026C-A2AD-461E-A2F6-C526A738EF7D}"/>
              </a:ext>
            </a:extLst>
          </p:cNvPr>
          <p:cNvSpPr txBox="1"/>
          <p:nvPr/>
        </p:nvSpPr>
        <p:spPr>
          <a:xfrm>
            <a:off x="3204864" y="3197949"/>
            <a:ext cx="1051188" cy="307777"/>
          </a:xfrm>
          <a:prstGeom prst="rect">
            <a:avLst/>
          </a:prstGeom>
          <a:noFill/>
        </p:spPr>
        <p:txBody>
          <a:bodyPr wrap="square">
            <a:spAutoFit/>
          </a:bodyPr>
          <a:lstStyle/>
          <a:p>
            <a:r>
              <a:rPr lang="en" sz="1400" b="1" i="0" u="none" strike="noStrike" cap="none" dirty="0">
                <a:solidFill>
                  <a:srgbClr val="3C78D8"/>
                </a:solidFill>
                <a:latin typeface="Caveat"/>
                <a:ea typeface="Caveat"/>
                <a:cs typeface="Caveat"/>
                <a:sym typeface="Caveat"/>
              </a:rPr>
              <a:t>Pune</a:t>
            </a:r>
            <a:endParaRPr lang="en-IN" dirty="0"/>
          </a:p>
        </p:txBody>
      </p:sp>
      <p:sp>
        <p:nvSpPr>
          <p:cNvPr id="25" name="TextBox 24">
            <a:extLst>
              <a:ext uri="{FF2B5EF4-FFF2-40B4-BE49-F238E27FC236}">
                <a16:creationId xmlns:a16="http://schemas.microsoft.com/office/drawing/2014/main" id="{9ED377D6-8B8C-4FBF-8EFA-0A2FDFD86B6B}"/>
              </a:ext>
            </a:extLst>
          </p:cNvPr>
          <p:cNvSpPr txBox="1"/>
          <p:nvPr/>
        </p:nvSpPr>
        <p:spPr>
          <a:xfrm>
            <a:off x="3158454" y="2562920"/>
            <a:ext cx="595214" cy="307777"/>
          </a:xfrm>
          <a:prstGeom prst="rect">
            <a:avLst/>
          </a:prstGeom>
          <a:noFill/>
        </p:spPr>
        <p:txBody>
          <a:bodyPr wrap="square">
            <a:spAutoFit/>
          </a:bodyPr>
          <a:lstStyle/>
          <a:p>
            <a:r>
              <a:rPr lang="en" sz="1400" b="1" i="0" u="none" strike="noStrike" cap="none" dirty="0">
                <a:solidFill>
                  <a:srgbClr val="FF0000"/>
                </a:solidFill>
                <a:latin typeface="Caveat"/>
                <a:ea typeface="Caveat"/>
                <a:cs typeface="Caveat"/>
                <a:sym typeface="Caveat"/>
              </a:rPr>
              <a:t>Alandi</a:t>
            </a:r>
            <a:endParaRPr lang="en-IN" dirty="0"/>
          </a:p>
        </p:txBody>
      </p:sp>
      <p:sp>
        <p:nvSpPr>
          <p:cNvPr id="26" name="TextBox 25">
            <a:extLst>
              <a:ext uri="{FF2B5EF4-FFF2-40B4-BE49-F238E27FC236}">
                <a16:creationId xmlns:a16="http://schemas.microsoft.com/office/drawing/2014/main" id="{210A425F-A612-45AB-B325-3285783C6927}"/>
              </a:ext>
            </a:extLst>
          </p:cNvPr>
          <p:cNvSpPr txBox="1"/>
          <p:nvPr/>
        </p:nvSpPr>
        <p:spPr>
          <a:xfrm>
            <a:off x="3212408" y="1776523"/>
            <a:ext cx="618965" cy="307777"/>
          </a:xfrm>
          <a:prstGeom prst="rect">
            <a:avLst/>
          </a:prstGeom>
          <a:noFill/>
        </p:spPr>
        <p:txBody>
          <a:bodyPr wrap="square">
            <a:spAutoFit/>
          </a:bodyPr>
          <a:lstStyle/>
          <a:p>
            <a:r>
              <a:rPr lang="en" sz="1400" b="1" i="0" u="none" strike="noStrike" cap="none" dirty="0">
                <a:solidFill>
                  <a:srgbClr val="A64D79"/>
                </a:solidFill>
                <a:latin typeface="Caveat"/>
                <a:ea typeface="Caveat"/>
                <a:cs typeface="Caveat"/>
                <a:sym typeface="Caveat"/>
              </a:rPr>
              <a:t>Ajmer</a:t>
            </a:r>
            <a:endParaRPr lang="en-IN" dirty="0"/>
          </a:p>
        </p:txBody>
      </p:sp>
    </p:spTree>
    <p:extLst>
      <p:ext uri="{BB962C8B-B14F-4D97-AF65-F5344CB8AC3E}">
        <p14:creationId xmlns:p14="http://schemas.microsoft.com/office/powerpoint/2010/main" val="108921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70000"/>
          </a:schemeClr>
        </a:solidFill>
        <a:effectLst/>
      </p:bgPr>
    </p:bg>
    <p:spTree>
      <p:nvGrpSpPr>
        <p:cNvPr id="1" name="Shape 1297"/>
        <p:cNvGrpSpPr/>
        <p:nvPr/>
      </p:nvGrpSpPr>
      <p:grpSpPr>
        <a:xfrm>
          <a:off x="0" y="0"/>
          <a:ext cx="0" cy="0"/>
          <a:chOff x="0" y="0"/>
          <a:chExt cx="0" cy="0"/>
        </a:xfrm>
      </p:grpSpPr>
      <p:pic>
        <p:nvPicPr>
          <p:cNvPr id="1299" name="Google Shape;1299;p15"/>
          <p:cNvPicPr preferRelativeResize="0"/>
          <p:nvPr/>
        </p:nvPicPr>
        <p:blipFill rotWithShape="1">
          <a:blip r:embed="rId3">
            <a:alphaModFix/>
            <a:duotone>
              <a:prstClr val="black"/>
              <a:srgbClr val="92D050">
                <a:tint val="45000"/>
                <a:satMod val="400000"/>
              </a:srgbClr>
            </a:duotone>
          </a:blip>
          <a:srcRect/>
          <a:stretch/>
        </p:blipFill>
        <p:spPr>
          <a:xfrm>
            <a:off x="1780688" y="818188"/>
            <a:ext cx="5843175" cy="4325300"/>
          </a:xfrm>
          <a:prstGeom prst="rect">
            <a:avLst/>
          </a:prstGeom>
          <a:noFill/>
          <a:ln>
            <a:noFill/>
          </a:ln>
        </p:spPr>
      </p:pic>
      <p:sp>
        <p:nvSpPr>
          <p:cNvPr id="1300" name="Google Shape;1300;p15"/>
          <p:cNvSpPr/>
          <p:nvPr/>
        </p:nvSpPr>
        <p:spPr>
          <a:xfrm flipH="1">
            <a:off x="3329123" y="2802083"/>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5"/>
          <p:cNvSpPr/>
          <p:nvPr/>
        </p:nvSpPr>
        <p:spPr>
          <a:xfrm flipH="1">
            <a:off x="3329123" y="29300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1155CC"/>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5"/>
          <p:cNvSpPr/>
          <p:nvPr/>
        </p:nvSpPr>
        <p:spPr>
          <a:xfrm flipH="1">
            <a:off x="3994498" y="26429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1309" name="Google Shape;1309;p15"/>
          <p:cNvSpPr/>
          <p:nvPr/>
        </p:nvSpPr>
        <p:spPr>
          <a:xfrm flipH="1">
            <a:off x="3815923" y="16065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674EA7"/>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1312" name="Google Shape;1312;p15"/>
          <p:cNvSpPr/>
          <p:nvPr/>
        </p:nvSpPr>
        <p:spPr>
          <a:xfrm flipH="1">
            <a:off x="3390223" y="20372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41B47"/>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1315" name="Google Shape;1315;p15"/>
          <p:cNvSpPr/>
          <p:nvPr/>
        </p:nvSpPr>
        <p:spPr>
          <a:xfrm flipH="1">
            <a:off x="4212598" y="191007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8761D"/>
              </a:solidFill>
              <a:latin typeface="Arial"/>
              <a:ea typeface="Arial"/>
              <a:cs typeface="Arial"/>
              <a:sym typeface="Arial"/>
            </a:endParaRPr>
          </a:p>
        </p:txBody>
      </p:sp>
      <p:sp>
        <p:nvSpPr>
          <p:cNvPr id="23" name="TextBox 22">
            <a:extLst>
              <a:ext uri="{FF2B5EF4-FFF2-40B4-BE49-F238E27FC236}">
                <a16:creationId xmlns:a16="http://schemas.microsoft.com/office/drawing/2014/main" id="{E7EA112C-DD37-4373-A222-8A45C345B01E}"/>
              </a:ext>
            </a:extLst>
          </p:cNvPr>
          <p:cNvSpPr txBox="1"/>
          <p:nvPr/>
        </p:nvSpPr>
        <p:spPr>
          <a:xfrm>
            <a:off x="3569041" y="1334543"/>
            <a:ext cx="67235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674EA7"/>
                </a:solidFill>
                <a:latin typeface="Caveat"/>
                <a:ea typeface="Caveat"/>
                <a:cs typeface="Caveat"/>
                <a:sym typeface="Caveat"/>
              </a:rPr>
              <a:t>Noida</a:t>
            </a:r>
          </a:p>
        </p:txBody>
      </p:sp>
      <p:sp>
        <p:nvSpPr>
          <p:cNvPr id="25" name="TextBox 24">
            <a:extLst>
              <a:ext uri="{FF2B5EF4-FFF2-40B4-BE49-F238E27FC236}">
                <a16:creationId xmlns:a16="http://schemas.microsoft.com/office/drawing/2014/main" id="{1AEEF12F-09CE-49D8-BE0D-0926C296C2A8}"/>
              </a:ext>
            </a:extLst>
          </p:cNvPr>
          <p:cNvSpPr txBox="1"/>
          <p:nvPr/>
        </p:nvSpPr>
        <p:spPr>
          <a:xfrm>
            <a:off x="4256052" y="2084155"/>
            <a:ext cx="909969"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B45F06"/>
                </a:solidFill>
                <a:latin typeface="Caveat"/>
                <a:ea typeface="Caveat"/>
                <a:cs typeface="Caveat"/>
                <a:sym typeface="Caveat"/>
              </a:rPr>
              <a:t>Ghaziabad</a:t>
            </a:r>
          </a:p>
        </p:txBody>
      </p:sp>
      <p:sp>
        <p:nvSpPr>
          <p:cNvPr id="27" name="TextBox 26">
            <a:extLst>
              <a:ext uri="{FF2B5EF4-FFF2-40B4-BE49-F238E27FC236}">
                <a16:creationId xmlns:a16="http://schemas.microsoft.com/office/drawing/2014/main" id="{1CFA2060-18CF-41CE-986D-EE3D5330D4D6}"/>
              </a:ext>
            </a:extLst>
          </p:cNvPr>
          <p:cNvSpPr txBox="1"/>
          <p:nvPr/>
        </p:nvSpPr>
        <p:spPr>
          <a:xfrm>
            <a:off x="4081115" y="2710436"/>
            <a:ext cx="909969"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800"/>
              <a:buFont typeface="Arial"/>
              <a:buNone/>
            </a:pPr>
            <a:r>
              <a:rPr lang="en-IN" sz="1400" b="1" i="0" u="none" strike="noStrike" cap="none" dirty="0">
                <a:solidFill>
                  <a:srgbClr val="38761D"/>
                </a:solidFill>
                <a:latin typeface="Caveat"/>
                <a:ea typeface="Caveat"/>
                <a:cs typeface="Caveat"/>
                <a:sym typeface="Caveat"/>
              </a:rPr>
              <a:t>Amravati</a:t>
            </a:r>
          </a:p>
        </p:txBody>
      </p:sp>
      <p:sp>
        <p:nvSpPr>
          <p:cNvPr id="29" name="TextBox 28">
            <a:extLst>
              <a:ext uri="{FF2B5EF4-FFF2-40B4-BE49-F238E27FC236}">
                <a16:creationId xmlns:a16="http://schemas.microsoft.com/office/drawing/2014/main" id="{7A209ED4-8690-4FF5-8258-76CEEFD11DFC}"/>
              </a:ext>
            </a:extLst>
          </p:cNvPr>
          <p:cNvSpPr txBox="1"/>
          <p:nvPr/>
        </p:nvSpPr>
        <p:spPr>
          <a:xfrm>
            <a:off x="3204864" y="3197949"/>
            <a:ext cx="1051188" cy="307777"/>
          </a:xfrm>
          <a:prstGeom prst="rect">
            <a:avLst/>
          </a:prstGeom>
          <a:noFill/>
        </p:spPr>
        <p:txBody>
          <a:bodyPr wrap="square">
            <a:spAutoFit/>
          </a:bodyPr>
          <a:lstStyle/>
          <a:p>
            <a:r>
              <a:rPr lang="en" sz="1400" b="1" i="0" u="none" strike="noStrike" cap="none" dirty="0">
                <a:solidFill>
                  <a:srgbClr val="3C78D8"/>
                </a:solidFill>
                <a:latin typeface="Caveat"/>
                <a:ea typeface="Caveat"/>
                <a:cs typeface="Caveat"/>
                <a:sym typeface="Caveat"/>
              </a:rPr>
              <a:t>Pune</a:t>
            </a:r>
            <a:endParaRPr lang="en-IN" dirty="0"/>
          </a:p>
        </p:txBody>
      </p:sp>
      <p:sp>
        <p:nvSpPr>
          <p:cNvPr id="31" name="TextBox 30">
            <a:extLst>
              <a:ext uri="{FF2B5EF4-FFF2-40B4-BE49-F238E27FC236}">
                <a16:creationId xmlns:a16="http://schemas.microsoft.com/office/drawing/2014/main" id="{03BD48B1-C40A-486D-BF3E-CB4B213E44E0}"/>
              </a:ext>
            </a:extLst>
          </p:cNvPr>
          <p:cNvSpPr txBox="1"/>
          <p:nvPr/>
        </p:nvSpPr>
        <p:spPr>
          <a:xfrm>
            <a:off x="3158454" y="2562920"/>
            <a:ext cx="595214" cy="307777"/>
          </a:xfrm>
          <a:prstGeom prst="rect">
            <a:avLst/>
          </a:prstGeom>
          <a:noFill/>
        </p:spPr>
        <p:txBody>
          <a:bodyPr wrap="square">
            <a:spAutoFit/>
          </a:bodyPr>
          <a:lstStyle/>
          <a:p>
            <a:r>
              <a:rPr lang="en" sz="1400" b="1" i="0" u="none" strike="noStrike" cap="none" dirty="0">
                <a:solidFill>
                  <a:srgbClr val="FF0000"/>
                </a:solidFill>
                <a:latin typeface="Caveat"/>
                <a:ea typeface="Caveat"/>
                <a:cs typeface="Caveat"/>
                <a:sym typeface="Caveat"/>
              </a:rPr>
              <a:t>Alandi</a:t>
            </a:r>
            <a:endParaRPr lang="en-IN" dirty="0"/>
          </a:p>
        </p:txBody>
      </p:sp>
      <p:sp>
        <p:nvSpPr>
          <p:cNvPr id="33" name="TextBox 32">
            <a:extLst>
              <a:ext uri="{FF2B5EF4-FFF2-40B4-BE49-F238E27FC236}">
                <a16:creationId xmlns:a16="http://schemas.microsoft.com/office/drawing/2014/main" id="{9DAED14A-2214-4289-9ADC-E2EFAD275E67}"/>
              </a:ext>
            </a:extLst>
          </p:cNvPr>
          <p:cNvSpPr txBox="1"/>
          <p:nvPr/>
        </p:nvSpPr>
        <p:spPr>
          <a:xfrm>
            <a:off x="3212408" y="1776523"/>
            <a:ext cx="618965" cy="307777"/>
          </a:xfrm>
          <a:prstGeom prst="rect">
            <a:avLst/>
          </a:prstGeom>
          <a:noFill/>
        </p:spPr>
        <p:txBody>
          <a:bodyPr wrap="square">
            <a:spAutoFit/>
          </a:bodyPr>
          <a:lstStyle/>
          <a:p>
            <a:r>
              <a:rPr lang="en" sz="1400" b="1" i="0" u="none" strike="noStrike" cap="none" dirty="0">
                <a:solidFill>
                  <a:srgbClr val="A64D79"/>
                </a:solidFill>
                <a:latin typeface="Caveat"/>
                <a:ea typeface="Caveat"/>
                <a:cs typeface="Caveat"/>
                <a:sym typeface="Caveat"/>
              </a:rPr>
              <a:t>Ajmer</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18D5-165B-4E71-8D2F-3FB19F7E832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3C51AC5-5484-4B8C-B548-01C7DCB45F54}"/>
              </a:ext>
            </a:extLst>
          </p:cNvPr>
          <p:cNvPicPr>
            <a:picLocks noChangeAspect="1"/>
          </p:cNvPicPr>
          <p:nvPr/>
        </p:nvPicPr>
        <p:blipFill rotWithShape="1">
          <a:blip r:embed="rId2"/>
          <a:srcRect l="19647" t="14226" r="22235"/>
          <a:stretch/>
        </p:blipFill>
        <p:spPr>
          <a:xfrm>
            <a:off x="1796526" y="732599"/>
            <a:ext cx="5314279" cy="4409645"/>
          </a:xfrm>
          <a:prstGeom prst="rect">
            <a:avLst/>
          </a:prstGeom>
        </p:spPr>
      </p:pic>
    </p:spTree>
    <p:extLst>
      <p:ext uri="{BB962C8B-B14F-4D97-AF65-F5344CB8AC3E}">
        <p14:creationId xmlns:p14="http://schemas.microsoft.com/office/powerpoint/2010/main" val="415705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6"/>
          <p:cNvSpPr txBox="1">
            <a:spLocks noGrp="1"/>
          </p:cNvSpPr>
          <p:nvPr>
            <p:ph type="title"/>
          </p:nvPr>
        </p:nvSpPr>
        <p:spPr>
          <a:xfrm>
            <a:off x="668700" y="191725"/>
            <a:ext cx="7806600" cy="52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3500" b="0">
                <a:solidFill>
                  <a:srgbClr val="000000"/>
                </a:solidFill>
              </a:rPr>
              <a:t>So far we have </a:t>
            </a:r>
            <a:endParaRPr sz="3500" b="0">
              <a:solidFill>
                <a:srgbClr val="000000"/>
              </a:solidFill>
            </a:endParaRPr>
          </a:p>
        </p:txBody>
      </p:sp>
      <p:sp>
        <p:nvSpPr>
          <p:cNvPr id="1323" name="Google Shape;1323;p16"/>
          <p:cNvSpPr txBox="1">
            <a:spLocks noGrp="1"/>
          </p:cNvSpPr>
          <p:nvPr>
            <p:ph type="title" idx="2"/>
          </p:nvPr>
        </p:nvSpPr>
        <p:spPr>
          <a:xfrm>
            <a:off x="3517675" y="1254300"/>
            <a:ext cx="2100900" cy="464700"/>
          </a:xfrm>
          <a:prstGeom prst="rect">
            <a:avLst/>
          </a:prstGeom>
          <a:solidFill>
            <a:srgbClr val="A50A58">
              <a:alpha val="18823"/>
            </a:srgbClr>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4800"/>
              <a:buNone/>
            </a:pPr>
            <a:r>
              <a:rPr lang="en">
                <a:solidFill>
                  <a:srgbClr val="FFFFFF"/>
                </a:solidFill>
              </a:rPr>
              <a:t>260</a:t>
            </a:r>
            <a:endParaRPr>
              <a:solidFill>
                <a:srgbClr val="FFFFFF"/>
              </a:solidFill>
            </a:endParaRPr>
          </a:p>
        </p:txBody>
      </p:sp>
      <p:sp>
        <p:nvSpPr>
          <p:cNvPr id="1324" name="Google Shape;1324;p16"/>
          <p:cNvSpPr txBox="1">
            <a:spLocks noGrp="1"/>
          </p:cNvSpPr>
          <p:nvPr>
            <p:ph type="subTitle" idx="1"/>
          </p:nvPr>
        </p:nvSpPr>
        <p:spPr>
          <a:xfrm>
            <a:off x="1877850" y="1847488"/>
            <a:ext cx="5388300" cy="3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 sz="1800">
                <a:latin typeface="Caveat"/>
                <a:ea typeface="Caveat"/>
                <a:cs typeface="Caveat"/>
                <a:sym typeface="Caveat"/>
              </a:rPr>
              <a:t>Kids been given Education</a:t>
            </a:r>
            <a:endParaRPr sz="1800">
              <a:latin typeface="Caveat"/>
              <a:ea typeface="Caveat"/>
              <a:cs typeface="Caveat"/>
              <a:sym typeface="Caveat"/>
            </a:endParaRPr>
          </a:p>
        </p:txBody>
      </p:sp>
      <p:sp>
        <p:nvSpPr>
          <p:cNvPr id="1325" name="Google Shape;1325;p16"/>
          <p:cNvSpPr txBox="1">
            <a:spLocks noGrp="1"/>
          </p:cNvSpPr>
          <p:nvPr>
            <p:ph type="subTitle" idx="5"/>
          </p:nvPr>
        </p:nvSpPr>
        <p:spPr>
          <a:xfrm>
            <a:off x="1877850" y="4416900"/>
            <a:ext cx="5388300" cy="3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 sz="1800">
                <a:latin typeface="Caveat"/>
                <a:ea typeface="Caveat"/>
                <a:cs typeface="Caveat"/>
                <a:sym typeface="Caveat"/>
              </a:rPr>
              <a:t>Locations across the nation</a:t>
            </a:r>
            <a:endParaRPr sz="1800">
              <a:latin typeface="Caveat"/>
              <a:ea typeface="Caveat"/>
              <a:cs typeface="Caveat"/>
              <a:sym typeface="Caveat"/>
            </a:endParaRPr>
          </a:p>
        </p:txBody>
      </p:sp>
      <p:sp>
        <p:nvSpPr>
          <p:cNvPr id="1326" name="Google Shape;1326;p16"/>
          <p:cNvSpPr txBox="1">
            <a:spLocks noGrp="1"/>
          </p:cNvSpPr>
          <p:nvPr>
            <p:ph type="subTitle" idx="6"/>
          </p:nvPr>
        </p:nvSpPr>
        <p:spPr>
          <a:xfrm>
            <a:off x="1877850" y="3086533"/>
            <a:ext cx="5388300" cy="30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 sz="1900">
                <a:latin typeface="Caveat"/>
                <a:ea typeface="Caveat"/>
                <a:cs typeface="Caveat"/>
                <a:sym typeface="Caveat"/>
              </a:rPr>
              <a:t>Volunteers, to join hands in this mission</a:t>
            </a:r>
            <a:endParaRPr sz="1900">
              <a:latin typeface="Caveat"/>
              <a:ea typeface="Caveat"/>
              <a:cs typeface="Caveat"/>
              <a:sym typeface="Caveat"/>
            </a:endParaRPr>
          </a:p>
        </p:txBody>
      </p:sp>
      <p:sp>
        <p:nvSpPr>
          <p:cNvPr id="1327" name="Google Shape;1327;p16"/>
          <p:cNvSpPr/>
          <p:nvPr/>
        </p:nvSpPr>
        <p:spPr>
          <a:xfrm rot="3789560">
            <a:off x="4370338" y="18597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6"/>
          <p:cNvSpPr/>
          <p:nvPr/>
        </p:nvSpPr>
        <p:spPr>
          <a:xfrm rot="3789560">
            <a:off x="4370338" y="3203148"/>
            <a:ext cx="403325" cy="789070"/>
          </a:xfrm>
          <a:custGeom>
            <a:avLst/>
            <a:gdLst/>
            <a:ahLst/>
            <a:cxnLst/>
            <a:rect l="l" t="t" r="r" b="b"/>
            <a:pathLst>
              <a:path w="2526" h="4942" extrusionOk="0">
                <a:moveTo>
                  <a:pt x="2518" y="106"/>
                </a:moveTo>
                <a:cubicBezTo>
                  <a:pt x="2509" y="172"/>
                  <a:pt x="2504" y="242"/>
                  <a:pt x="2484" y="306"/>
                </a:cubicBezTo>
                <a:cubicBezTo>
                  <a:pt x="2462" y="381"/>
                  <a:pt x="2436" y="453"/>
                  <a:pt x="2402" y="524"/>
                </a:cubicBezTo>
                <a:cubicBezTo>
                  <a:pt x="1878" y="1645"/>
                  <a:pt x="1228" y="2768"/>
                  <a:pt x="673" y="3875"/>
                </a:cubicBezTo>
                <a:cubicBezTo>
                  <a:pt x="537" y="4147"/>
                  <a:pt x="422" y="4431"/>
                  <a:pt x="269" y="4693"/>
                </a:cubicBezTo>
                <a:cubicBezTo>
                  <a:pt x="227" y="4763"/>
                  <a:pt x="197" y="4836"/>
                  <a:pt x="137" y="4894"/>
                </a:cubicBezTo>
                <a:cubicBezTo>
                  <a:pt x="89" y="4941"/>
                  <a:pt x="8" y="4912"/>
                  <a:pt x="5" y="4844"/>
                </a:cubicBezTo>
                <a:cubicBezTo>
                  <a:pt x="0" y="4769"/>
                  <a:pt x="20" y="4699"/>
                  <a:pt x="42" y="4627"/>
                </a:cubicBezTo>
                <a:cubicBezTo>
                  <a:pt x="68" y="4546"/>
                  <a:pt x="90" y="4466"/>
                  <a:pt x="121" y="4386"/>
                </a:cubicBezTo>
                <a:cubicBezTo>
                  <a:pt x="174" y="4244"/>
                  <a:pt x="243" y="4107"/>
                  <a:pt x="310" y="3970"/>
                </a:cubicBezTo>
                <a:cubicBezTo>
                  <a:pt x="897" y="2773"/>
                  <a:pt x="1596" y="1391"/>
                  <a:pt x="2298" y="254"/>
                </a:cubicBezTo>
                <a:cubicBezTo>
                  <a:pt x="2336" y="192"/>
                  <a:pt x="2376" y="132"/>
                  <a:pt x="2408" y="65"/>
                </a:cubicBezTo>
                <a:cubicBezTo>
                  <a:pt x="2437" y="0"/>
                  <a:pt x="2525" y="44"/>
                  <a:pt x="2518" y="10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9" name="Google Shape;1329;p16"/>
          <p:cNvGrpSpPr/>
          <p:nvPr/>
        </p:nvGrpSpPr>
        <p:grpSpPr>
          <a:xfrm>
            <a:off x="682757" y="502371"/>
            <a:ext cx="774528" cy="751919"/>
            <a:chOff x="3109850" y="609800"/>
            <a:chExt cx="669775" cy="650224"/>
          </a:xfrm>
        </p:grpSpPr>
        <p:sp>
          <p:nvSpPr>
            <p:cNvPr id="1330" name="Google Shape;1330;p16"/>
            <p:cNvSpPr/>
            <p:nvPr/>
          </p:nvSpPr>
          <p:spPr>
            <a:xfrm>
              <a:off x="3255442" y="1065739"/>
              <a:ext cx="493806" cy="187042"/>
            </a:xfrm>
            <a:custGeom>
              <a:avLst/>
              <a:gdLst/>
              <a:ahLst/>
              <a:cxnLst/>
              <a:rect l="l" t="t" r="r" b="b"/>
              <a:pathLst>
                <a:path w="11186" h="4237" extrusionOk="0">
                  <a:moveTo>
                    <a:pt x="201" y="4211"/>
                  </a:moveTo>
                  <a:cubicBezTo>
                    <a:pt x="129" y="4237"/>
                    <a:pt x="51" y="4200"/>
                    <a:pt x="26" y="4128"/>
                  </a:cubicBezTo>
                  <a:cubicBezTo>
                    <a:pt x="0" y="4058"/>
                    <a:pt x="37" y="3979"/>
                    <a:pt x="108" y="3954"/>
                  </a:cubicBezTo>
                  <a:lnTo>
                    <a:pt x="10925" y="61"/>
                  </a:lnTo>
                  <a:cubicBezTo>
                    <a:pt x="10940" y="46"/>
                    <a:pt x="10958" y="33"/>
                    <a:pt x="10979" y="26"/>
                  </a:cubicBezTo>
                  <a:cubicBezTo>
                    <a:pt x="11051" y="0"/>
                    <a:pt x="11129" y="37"/>
                    <a:pt x="11155" y="108"/>
                  </a:cubicBezTo>
                  <a:lnTo>
                    <a:pt x="11160" y="122"/>
                  </a:lnTo>
                  <a:cubicBezTo>
                    <a:pt x="11185" y="194"/>
                    <a:pt x="11148" y="273"/>
                    <a:pt x="11078" y="29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6"/>
            <p:cNvSpPr/>
            <p:nvPr/>
          </p:nvSpPr>
          <p:spPr>
            <a:xfrm>
              <a:off x="3627014" y="1007422"/>
              <a:ext cx="121973" cy="72000"/>
            </a:xfrm>
            <a:custGeom>
              <a:avLst/>
              <a:gdLst/>
              <a:ahLst/>
              <a:cxnLst/>
              <a:rect l="l" t="t" r="r" b="b"/>
              <a:pathLst>
                <a:path w="2763" h="1631" extrusionOk="0">
                  <a:moveTo>
                    <a:pt x="2738" y="1429"/>
                  </a:moveTo>
                  <a:cubicBezTo>
                    <a:pt x="2763" y="1500"/>
                    <a:pt x="2726" y="1579"/>
                    <a:pt x="2655" y="1605"/>
                  </a:cubicBezTo>
                  <a:cubicBezTo>
                    <a:pt x="2584" y="1630"/>
                    <a:pt x="2505" y="1594"/>
                    <a:pt x="2480" y="1522"/>
                  </a:cubicBezTo>
                  <a:cubicBezTo>
                    <a:pt x="2314" y="1061"/>
                    <a:pt x="1975" y="710"/>
                    <a:pt x="1562" y="515"/>
                  </a:cubicBezTo>
                  <a:cubicBezTo>
                    <a:pt x="1148" y="321"/>
                    <a:pt x="662" y="283"/>
                    <a:pt x="201" y="449"/>
                  </a:cubicBezTo>
                  <a:cubicBezTo>
                    <a:pt x="130" y="475"/>
                    <a:pt x="52" y="438"/>
                    <a:pt x="26" y="367"/>
                  </a:cubicBezTo>
                  <a:cubicBezTo>
                    <a:pt x="0" y="295"/>
                    <a:pt x="37" y="217"/>
                    <a:pt x="109" y="191"/>
                  </a:cubicBezTo>
                  <a:cubicBezTo>
                    <a:pt x="640" y="0"/>
                    <a:pt x="1203" y="44"/>
                    <a:pt x="1678" y="268"/>
                  </a:cubicBezTo>
                  <a:cubicBezTo>
                    <a:pt x="2154" y="493"/>
                    <a:pt x="2546" y="898"/>
                    <a:pt x="2738" y="142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6"/>
            <p:cNvSpPr/>
            <p:nvPr/>
          </p:nvSpPr>
          <p:spPr>
            <a:xfrm>
              <a:off x="3306209" y="1014750"/>
              <a:ext cx="334487" cy="129080"/>
            </a:xfrm>
            <a:custGeom>
              <a:avLst/>
              <a:gdLst/>
              <a:ahLst/>
              <a:cxnLst/>
              <a:rect l="l" t="t" r="r" b="b"/>
              <a:pathLst>
                <a:path w="7577" h="2924" extrusionOk="0">
                  <a:moveTo>
                    <a:pt x="7376" y="25"/>
                  </a:moveTo>
                  <a:cubicBezTo>
                    <a:pt x="7447" y="0"/>
                    <a:pt x="7526" y="37"/>
                    <a:pt x="7551" y="108"/>
                  </a:cubicBezTo>
                  <a:cubicBezTo>
                    <a:pt x="7576" y="179"/>
                    <a:pt x="7540" y="258"/>
                    <a:pt x="7468" y="283"/>
                  </a:cubicBezTo>
                  <a:lnTo>
                    <a:pt x="201" y="2898"/>
                  </a:lnTo>
                  <a:cubicBezTo>
                    <a:pt x="129" y="2923"/>
                    <a:pt x="51" y="2887"/>
                    <a:pt x="25" y="2815"/>
                  </a:cubicBezTo>
                  <a:cubicBezTo>
                    <a:pt x="0" y="2744"/>
                    <a:pt x="37" y="2666"/>
                    <a:pt x="108" y="264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6"/>
            <p:cNvSpPr/>
            <p:nvPr/>
          </p:nvSpPr>
          <p:spPr>
            <a:xfrm>
              <a:off x="3247893" y="1130148"/>
              <a:ext cx="72000" cy="122017"/>
            </a:xfrm>
            <a:custGeom>
              <a:avLst/>
              <a:gdLst/>
              <a:ahLst/>
              <a:cxnLst/>
              <a:rect l="l" t="t" r="r" b="b"/>
              <a:pathLst>
                <a:path w="1631" h="2764" extrusionOk="0">
                  <a:moveTo>
                    <a:pt x="1429" y="26"/>
                  </a:moveTo>
                  <a:cubicBezTo>
                    <a:pt x="1500" y="0"/>
                    <a:pt x="1579" y="38"/>
                    <a:pt x="1604" y="108"/>
                  </a:cubicBezTo>
                  <a:cubicBezTo>
                    <a:pt x="1630" y="180"/>
                    <a:pt x="1593" y="258"/>
                    <a:pt x="1522" y="284"/>
                  </a:cubicBezTo>
                  <a:cubicBezTo>
                    <a:pt x="1061" y="450"/>
                    <a:pt x="710" y="789"/>
                    <a:pt x="515" y="1202"/>
                  </a:cubicBezTo>
                  <a:cubicBezTo>
                    <a:pt x="321" y="1615"/>
                    <a:pt x="283" y="2102"/>
                    <a:pt x="449" y="2563"/>
                  </a:cubicBezTo>
                  <a:cubicBezTo>
                    <a:pt x="475" y="2634"/>
                    <a:pt x="438" y="2712"/>
                    <a:pt x="367" y="2738"/>
                  </a:cubicBezTo>
                  <a:cubicBezTo>
                    <a:pt x="295" y="2764"/>
                    <a:pt x="217" y="2726"/>
                    <a:pt x="191" y="2655"/>
                  </a:cubicBezTo>
                  <a:cubicBezTo>
                    <a:pt x="0" y="2124"/>
                    <a:pt x="44" y="1561"/>
                    <a:pt x="268" y="1086"/>
                  </a:cubicBezTo>
                  <a:cubicBezTo>
                    <a:pt x="492" y="609"/>
                    <a:pt x="897" y="218"/>
                    <a:pt x="1429" y="2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6"/>
            <p:cNvSpPr/>
            <p:nvPr/>
          </p:nvSpPr>
          <p:spPr>
            <a:xfrm>
              <a:off x="3255177" y="1238482"/>
              <a:ext cx="13950" cy="14303"/>
            </a:xfrm>
            <a:custGeom>
              <a:avLst/>
              <a:gdLst/>
              <a:ahLst/>
              <a:cxnLst/>
              <a:rect l="l" t="t" r="r" b="b"/>
              <a:pathLst>
                <a:path w="316" h="324" extrusionOk="0">
                  <a:moveTo>
                    <a:pt x="26" y="201"/>
                  </a:moveTo>
                  <a:cubicBezTo>
                    <a:pt x="0" y="130"/>
                    <a:pt x="38" y="51"/>
                    <a:pt x="109" y="26"/>
                  </a:cubicBezTo>
                  <a:cubicBezTo>
                    <a:pt x="180" y="1"/>
                    <a:pt x="259" y="37"/>
                    <a:pt x="284" y="109"/>
                  </a:cubicBezTo>
                  <a:lnTo>
                    <a:pt x="289" y="123"/>
                  </a:lnTo>
                  <a:cubicBezTo>
                    <a:pt x="315" y="194"/>
                    <a:pt x="278" y="273"/>
                    <a:pt x="207" y="298"/>
                  </a:cubicBezTo>
                  <a:cubicBezTo>
                    <a:pt x="135" y="324"/>
                    <a:pt x="57" y="287"/>
                    <a:pt x="32" y="21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6"/>
            <p:cNvSpPr/>
            <p:nvPr/>
          </p:nvSpPr>
          <p:spPr>
            <a:xfrm>
              <a:off x="3152406" y="809119"/>
              <a:ext cx="136276" cy="354528"/>
            </a:xfrm>
            <a:custGeom>
              <a:avLst/>
              <a:gdLst/>
              <a:ahLst/>
              <a:cxnLst/>
              <a:rect l="l" t="t" r="r" b="b"/>
              <a:pathLst>
                <a:path w="3087" h="8031" extrusionOk="0">
                  <a:moveTo>
                    <a:pt x="3062" y="7830"/>
                  </a:moveTo>
                  <a:cubicBezTo>
                    <a:pt x="3087" y="7901"/>
                    <a:pt x="3050" y="7979"/>
                    <a:pt x="2979" y="8005"/>
                  </a:cubicBezTo>
                  <a:cubicBezTo>
                    <a:pt x="2908" y="8031"/>
                    <a:pt x="2829" y="7993"/>
                    <a:pt x="2803" y="7923"/>
                  </a:cubicBezTo>
                  <a:lnTo>
                    <a:pt x="26" y="202"/>
                  </a:lnTo>
                  <a:cubicBezTo>
                    <a:pt x="0" y="131"/>
                    <a:pt x="37" y="52"/>
                    <a:pt x="109" y="27"/>
                  </a:cubicBezTo>
                  <a:cubicBezTo>
                    <a:pt x="179" y="1"/>
                    <a:pt x="258" y="38"/>
                    <a:pt x="283"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6"/>
            <p:cNvSpPr/>
            <p:nvPr/>
          </p:nvSpPr>
          <p:spPr>
            <a:xfrm>
              <a:off x="3150243" y="769873"/>
              <a:ext cx="70411" cy="52930"/>
            </a:xfrm>
            <a:custGeom>
              <a:avLst/>
              <a:gdLst/>
              <a:ahLst/>
              <a:cxnLst/>
              <a:rect l="l" t="t" r="r" b="b"/>
              <a:pathLst>
                <a:path w="1595" h="1199" extrusionOk="0">
                  <a:moveTo>
                    <a:pt x="332" y="998"/>
                  </a:moveTo>
                  <a:cubicBezTo>
                    <a:pt x="358" y="1070"/>
                    <a:pt x="321" y="1148"/>
                    <a:pt x="250" y="1174"/>
                  </a:cubicBezTo>
                  <a:cubicBezTo>
                    <a:pt x="179" y="1199"/>
                    <a:pt x="100" y="1162"/>
                    <a:pt x="75" y="1091"/>
                  </a:cubicBezTo>
                  <a:cubicBezTo>
                    <a:pt x="0" y="885"/>
                    <a:pt x="18" y="668"/>
                    <a:pt x="104" y="484"/>
                  </a:cubicBezTo>
                  <a:cubicBezTo>
                    <a:pt x="191" y="300"/>
                    <a:pt x="348" y="148"/>
                    <a:pt x="553" y="74"/>
                  </a:cubicBezTo>
                  <a:cubicBezTo>
                    <a:pt x="759" y="0"/>
                    <a:pt x="976" y="17"/>
                    <a:pt x="1160" y="105"/>
                  </a:cubicBezTo>
                  <a:cubicBezTo>
                    <a:pt x="1344" y="191"/>
                    <a:pt x="1495" y="348"/>
                    <a:pt x="1569" y="554"/>
                  </a:cubicBezTo>
                  <a:cubicBezTo>
                    <a:pt x="1595" y="624"/>
                    <a:pt x="1558" y="703"/>
                    <a:pt x="1487" y="728"/>
                  </a:cubicBezTo>
                  <a:cubicBezTo>
                    <a:pt x="1416" y="754"/>
                    <a:pt x="1337" y="717"/>
                    <a:pt x="1312" y="646"/>
                  </a:cubicBezTo>
                  <a:cubicBezTo>
                    <a:pt x="1263" y="511"/>
                    <a:pt x="1163" y="408"/>
                    <a:pt x="1043" y="351"/>
                  </a:cubicBezTo>
                  <a:cubicBezTo>
                    <a:pt x="923" y="294"/>
                    <a:pt x="781" y="284"/>
                    <a:pt x="646" y="332"/>
                  </a:cubicBezTo>
                  <a:cubicBezTo>
                    <a:pt x="511" y="381"/>
                    <a:pt x="409" y="480"/>
                    <a:pt x="352" y="601"/>
                  </a:cubicBezTo>
                  <a:cubicBezTo>
                    <a:pt x="295" y="721"/>
                    <a:pt x="284" y="864"/>
                    <a:pt x="332" y="99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6"/>
            <p:cNvSpPr/>
            <p:nvPr/>
          </p:nvSpPr>
          <p:spPr>
            <a:xfrm>
              <a:off x="3206970" y="789518"/>
              <a:ext cx="133583" cy="346847"/>
            </a:xfrm>
            <a:custGeom>
              <a:avLst/>
              <a:gdLst/>
              <a:ahLst/>
              <a:cxnLst/>
              <a:rect l="l" t="t" r="r" b="b"/>
              <a:pathLst>
                <a:path w="3026" h="7857" extrusionOk="0">
                  <a:moveTo>
                    <a:pt x="27" y="201"/>
                  </a:moveTo>
                  <a:cubicBezTo>
                    <a:pt x="1" y="130"/>
                    <a:pt x="38" y="51"/>
                    <a:pt x="109" y="26"/>
                  </a:cubicBezTo>
                  <a:cubicBezTo>
                    <a:pt x="181" y="0"/>
                    <a:pt x="258" y="37"/>
                    <a:pt x="284" y="109"/>
                  </a:cubicBezTo>
                  <a:lnTo>
                    <a:pt x="3000" y="7656"/>
                  </a:lnTo>
                  <a:cubicBezTo>
                    <a:pt x="3025" y="7728"/>
                    <a:pt x="2989" y="7806"/>
                    <a:pt x="2917" y="7831"/>
                  </a:cubicBezTo>
                  <a:cubicBezTo>
                    <a:pt x="2846" y="7857"/>
                    <a:pt x="2768" y="7820"/>
                    <a:pt x="2742" y="774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6"/>
            <p:cNvSpPr/>
            <p:nvPr/>
          </p:nvSpPr>
          <p:spPr>
            <a:xfrm>
              <a:off x="3547552" y="666969"/>
              <a:ext cx="136320" cy="354484"/>
            </a:xfrm>
            <a:custGeom>
              <a:avLst/>
              <a:gdLst/>
              <a:ahLst/>
              <a:cxnLst/>
              <a:rect l="l" t="t" r="r" b="b"/>
              <a:pathLst>
                <a:path w="3088" h="8030" extrusionOk="0">
                  <a:moveTo>
                    <a:pt x="3061" y="7829"/>
                  </a:moveTo>
                  <a:cubicBezTo>
                    <a:pt x="3087" y="7901"/>
                    <a:pt x="3051" y="7978"/>
                    <a:pt x="2979" y="8005"/>
                  </a:cubicBezTo>
                  <a:cubicBezTo>
                    <a:pt x="2908" y="8030"/>
                    <a:pt x="2830" y="7993"/>
                    <a:pt x="2803" y="7922"/>
                  </a:cubicBezTo>
                  <a:lnTo>
                    <a:pt x="26" y="201"/>
                  </a:lnTo>
                  <a:cubicBezTo>
                    <a:pt x="1" y="130"/>
                    <a:pt x="37" y="52"/>
                    <a:pt x="108" y="26"/>
                  </a:cubicBezTo>
                  <a:cubicBezTo>
                    <a:pt x="180" y="1"/>
                    <a:pt x="258" y="37"/>
                    <a:pt x="284"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6"/>
            <p:cNvSpPr/>
            <p:nvPr/>
          </p:nvSpPr>
          <p:spPr>
            <a:xfrm>
              <a:off x="3490825" y="647368"/>
              <a:ext cx="70411" cy="52930"/>
            </a:xfrm>
            <a:custGeom>
              <a:avLst/>
              <a:gdLst/>
              <a:ahLst/>
              <a:cxnLst/>
              <a:rect l="l" t="t" r="r" b="b"/>
              <a:pathLst>
                <a:path w="1595" h="1199" extrusionOk="0">
                  <a:moveTo>
                    <a:pt x="1569" y="553"/>
                  </a:moveTo>
                  <a:cubicBezTo>
                    <a:pt x="1595" y="624"/>
                    <a:pt x="1557" y="702"/>
                    <a:pt x="1487" y="728"/>
                  </a:cubicBezTo>
                  <a:cubicBezTo>
                    <a:pt x="1415" y="754"/>
                    <a:pt x="1336" y="716"/>
                    <a:pt x="1311" y="645"/>
                  </a:cubicBezTo>
                  <a:cubicBezTo>
                    <a:pt x="1263" y="511"/>
                    <a:pt x="1163" y="408"/>
                    <a:pt x="1043" y="351"/>
                  </a:cubicBezTo>
                  <a:cubicBezTo>
                    <a:pt x="922" y="294"/>
                    <a:pt x="779" y="283"/>
                    <a:pt x="645" y="332"/>
                  </a:cubicBezTo>
                  <a:cubicBezTo>
                    <a:pt x="510" y="380"/>
                    <a:pt x="408" y="480"/>
                    <a:pt x="351" y="599"/>
                  </a:cubicBezTo>
                  <a:cubicBezTo>
                    <a:pt x="295" y="721"/>
                    <a:pt x="283" y="863"/>
                    <a:pt x="332" y="997"/>
                  </a:cubicBezTo>
                  <a:cubicBezTo>
                    <a:pt x="358" y="1069"/>
                    <a:pt x="321" y="1147"/>
                    <a:pt x="249" y="1173"/>
                  </a:cubicBezTo>
                  <a:cubicBezTo>
                    <a:pt x="179" y="1198"/>
                    <a:pt x="100" y="1161"/>
                    <a:pt x="75" y="1091"/>
                  </a:cubicBezTo>
                  <a:cubicBezTo>
                    <a:pt x="0" y="885"/>
                    <a:pt x="17" y="668"/>
                    <a:pt x="104" y="484"/>
                  </a:cubicBezTo>
                  <a:cubicBezTo>
                    <a:pt x="190" y="300"/>
                    <a:pt x="347" y="148"/>
                    <a:pt x="552" y="74"/>
                  </a:cubicBezTo>
                  <a:cubicBezTo>
                    <a:pt x="758" y="0"/>
                    <a:pt x="975" y="17"/>
                    <a:pt x="1159" y="103"/>
                  </a:cubicBezTo>
                  <a:cubicBezTo>
                    <a:pt x="1343" y="191"/>
                    <a:pt x="1494" y="347"/>
                    <a:pt x="1569" y="55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6"/>
            <p:cNvSpPr/>
            <p:nvPr/>
          </p:nvSpPr>
          <p:spPr>
            <a:xfrm>
              <a:off x="3492944" y="686614"/>
              <a:ext cx="133583" cy="346891"/>
            </a:xfrm>
            <a:custGeom>
              <a:avLst/>
              <a:gdLst/>
              <a:ahLst/>
              <a:cxnLst/>
              <a:rect l="l" t="t" r="r" b="b"/>
              <a:pathLst>
                <a:path w="3026" h="7858" extrusionOk="0">
                  <a:moveTo>
                    <a:pt x="27" y="202"/>
                  </a:moveTo>
                  <a:cubicBezTo>
                    <a:pt x="0" y="130"/>
                    <a:pt x="38" y="52"/>
                    <a:pt x="109" y="26"/>
                  </a:cubicBezTo>
                  <a:cubicBezTo>
                    <a:pt x="179" y="1"/>
                    <a:pt x="258" y="38"/>
                    <a:pt x="284" y="108"/>
                  </a:cubicBezTo>
                  <a:lnTo>
                    <a:pt x="3000" y="7657"/>
                  </a:lnTo>
                  <a:cubicBezTo>
                    <a:pt x="3025" y="7728"/>
                    <a:pt x="2988" y="7806"/>
                    <a:pt x="2917" y="7832"/>
                  </a:cubicBezTo>
                  <a:cubicBezTo>
                    <a:pt x="2846" y="7857"/>
                    <a:pt x="2767" y="7821"/>
                    <a:pt x="2742" y="774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6"/>
            <p:cNvSpPr/>
            <p:nvPr/>
          </p:nvSpPr>
          <p:spPr>
            <a:xfrm>
              <a:off x="3233943" y="743959"/>
              <a:ext cx="285177" cy="111378"/>
            </a:xfrm>
            <a:custGeom>
              <a:avLst/>
              <a:gdLst/>
              <a:ahLst/>
              <a:cxnLst/>
              <a:rect l="l" t="t" r="r" b="b"/>
              <a:pathLst>
                <a:path w="6460" h="2523" extrusionOk="0">
                  <a:moveTo>
                    <a:pt x="201" y="2497"/>
                  </a:moveTo>
                  <a:cubicBezTo>
                    <a:pt x="129" y="2523"/>
                    <a:pt x="51" y="2486"/>
                    <a:pt x="25" y="2414"/>
                  </a:cubicBezTo>
                  <a:cubicBezTo>
                    <a:pt x="0" y="2343"/>
                    <a:pt x="37" y="2265"/>
                    <a:pt x="107" y="2239"/>
                  </a:cubicBezTo>
                  <a:lnTo>
                    <a:pt x="6259" y="26"/>
                  </a:lnTo>
                  <a:cubicBezTo>
                    <a:pt x="6330" y="0"/>
                    <a:pt x="6408" y="38"/>
                    <a:pt x="6434" y="109"/>
                  </a:cubicBezTo>
                  <a:cubicBezTo>
                    <a:pt x="6459" y="180"/>
                    <a:pt x="6423" y="259"/>
                    <a:pt x="6351" y="28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6"/>
            <p:cNvSpPr/>
            <p:nvPr/>
          </p:nvSpPr>
          <p:spPr>
            <a:xfrm>
              <a:off x="3247628" y="782057"/>
              <a:ext cx="285221" cy="111422"/>
            </a:xfrm>
            <a:custGeom>
              <a:avLst/>
              <a:gdLst/>
              <a:ahLst/>
              <a:cxnLst/>
              <a:rect l="l" t="t" r="r" b="b"/>
              <a:pathLst>
                <a:path w="6461" h="2524" extrusionOk="0">
                  <a:moveTo>
                    <a:pt x="6259" y="26"/>
                  </a:moveTo>
                  <a:cubicBezTo>
                    <a:pt x="6330" y="1"/>
                    <a:pt x="6409" y="37"/>
                    <a:pt x="6434" y="109"/>
                  </a:cubicBezTo>
                  <a:cubicBezTo>
                    <a:pt x="6460" y="180"/>
                    <a:pt x="6423" y="258"/>
                    <a:pt x="6352" y="285"/>
                  </a:cubicBezTo>
                  <a:lnTo>
                    <a:pt x="201" y="2497"/>
                  </a:lnTo>
                  <a:cubicBezTo>
                    <a:pt x="130" y="2523"/>
                    <a:pt x="52" y="2486"/>
                    <a:pt x="26" y="2414"/>
                  </a:cubicBezTo>
                  <a:cubicBezTo>
                    <a:pt x="0" y="2343"/>
                    <a:pt x="38" y="2265"/>
                    <a:pt x="108" y="224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6"/>
            <p:cNvSpPr/>
            <p:nvPr/>
          </p:nvSpPr>
          <p:spPr>
            <a:xfrm>
              <a:off x="3452066" y="714823"/>
              <a:ext cx="29092" cy="56506"/>
            </a:xfrm>
            <a:custGeom>
              <a:avLst/>
              <a:gdLst/>
              <a:ahLst/>
              <a:cxnLst/>
              <a:rect l="l" t="t" r="r" b="b"/>
              <a:pathLst>
                <a:path w="659" h="1280" extrusionOk="0">
                  <a:moveTo>
                    <a:pt x="26" y="201"/>
                  </a:moveTo>
                  <a:cubicBezTo>
                    <a:pt x="1" y="129"/>
                    <a:pt x="38" y="51"/>
                    <a:pt x="108" y="26"/>
                  </a:cubicBezTo>
                  <a:cubicBezTo>
                    <a:pt x="180" y="0"/>
                    <a:pt x="259" y="37"/>
                    <a:pt x="284" y="108"/>
                  </a:cubicBezTo>
                  <a:lnTo>
                    <a:pt x="633" y="1079"/>
                  </a:lnTo>
                  <a:cubicBezTo>
                    <a:pt x="658" y="1149"/>
                    <a:pt x="622" y="1228"/>
                    <a:pt x="550" y="1253"/>
                  </a:cubicBezTo>
                  <a:cubicBezTo>
                    <a:pt x="479" y="1279"/>
                    <a:pt x="401" y="1242"/>
                    <a:pt x="376" y="117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6"/>
            <p:cNvSpPr/>
            <p:nvPr/>
          </p:nvSpPr>
          <p:spPr>
            <a:xfrm>
              <a:off x="3481202" y="795698"/>
              <a:ext cx="76724" cy="189029"/>
            </a:xfrm>
            <a:custGeom>
              <a:avLst/>
              <a:gdLst/>
              <a:ahLst/>
              <a:cxnLst/>
              <a:rect l="l" t="t" r="r" b="b"/>
              <a:pathLst>
                <a:path w="1738" h="4282" extrusionOk="0">
                  <a:moveTo>
                    <a:pt x="26" y="202"/>
                  </a:moveTo>
                  <a:cubicBezTo>
                    <a:pt x="0" y="131"/>
                    <a:pt x="37" y="52"/>
                    <a:pt x="108" y="27"/>
                  </a:cubicBezTo>
                  <a:cubicBezTo>
                    <a:pt x="179" y="1"/>
                    <a:pt x="258" y="38"/>
                    <a:pt x="284" y="109"/>
                  </a:cubicBezTo>
                  <a:lnTo>
                    <a:pt x="1712" y="4080"/>
                  </a:lnTo>
                  <a:cubicBezTo>
                    <a:pt x="1738" y="4152"/>
                    <a:pt x="1701" y="4229"/>
                    <a:pt x="1629" y="4256"/>
                  </a:cubicBezTo>
                  <a:cubicBezTo>
                    <a:pt x="1559" y="4281"/>
                    <a:pt x="1480" y="4244"/>
                    <a:pt x="1454" y="417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6"/>
            <p:cNvSpPr/>
            <p:nvPr/>
          </p:nvSpPr>
          <p:spPr>
            <a:xfrm>
              <a:off x="3343909" y="971002"/>
              <a:ext cx="218474" cy="110186"/>
            </a:xfrm>
            <a:custGeom>
              <a:avLst/>
              <a:gdLst/>
              <a:ahLst/>
              <a:cxnLst/>
              <a:rect l="l" t="t" r="r" b="b"/>
              <a:pathLst>
                <a:path w="4949" h="2496" extrusionOk="0">
                  <a:moveTo>
                    <a:pt x="4564" y="202"/>
                  </a:moveTo>
                  <a:cubicBezTo>
                    <a:pt x="4539" y="131"/>
                    <a:pt x="4575" y="52"/>
                    <a:pt x="4647" y="27"/>
                  </a:cubicBezTo>
                  <a:cubicBezTo>
                    <a:pt x="4718" y="1"/>
                    <a:pt x="4796" y="38"/>
                    <a:pt x="4822" y="109"/>
                  </a:cubicBezTo>
                  <a:cubicBezTo>
                    <a:pt x="4948" y="459"/>
                    <a:pt x="4776" y="872"/>
                    <a:pt x="4397" y="1254"/>
                  </a:cubicBezTo>
                  <a:cubicBezTo>
                    <a:pt x="4043" y="1610"/>
                    <a:pt x="3501" y="1948"/>
                    <a:pt x="2858" y="2179"/>
                  </a:cubicBezTo>
                  <a:cubicBezTo>
                    <a:pt x="2215" y="2411"/>
                    <a:pt x="1582" y="2495"/>
                    <a:pt x="1082" y="2447"/>
                  </a:cubicBezTo>
                  <a:cubicBezTo>
                    <a:pt x="547" y="2393"/>
                    <a:pt x="151" y="2186"/>
                    <a:pt x="25" y="1835"/>
                  </a:cubicBezTo>
                  <a:cubicBezTo>
                    <a:pt x="0" y="1764"/>
                    <a:pt x="37" y="1685"/>
                    <a:pt x="107" y="1660"/>
                  </a:cubicBezTo>
                  <a:cubicBezTo>
                    <a:pt x="179" y="1635"/>
                    <a:pt x="258" y="1671"/>
                    <a:pt x="283" y="1742"/>
                  </a:cubicBezTo>
                  <a:cubicBezTo>
                    <a:pt x="370" y="1985"/>
                    <a:pt x="679" y="2132"/>
                    <a:pt x="1108" y="2174"/>
                  </a:cubicBezTo>
                  <a:cubicBezTo>
                    <a:pt x="1570" y="2220"/>
                    <a:pt x="2160" y="2139"/>
                    <a:pt x="2765" y="1921"/>
                  </a:cubicBezTo>
                  <a:cubicBezTo>
                    <a:pt x="3370" y="1704"/>
                    <a:pt x="3876" y="1390"/>
                    <a:pt x="4203" y="1060"/>
                  </a:cubicBezTo>
                  <a:cubicBezTo>
                    <a:pt x="4507" y="755"/>
                    <a:pt x="4651" y="444"/>
                    <a:pt x="4564" y="2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6"/>
            <p:cNvSpPr/>
            <p:nvPr/>
          </p:nvSpPr>
          <p:spPr>
            <a:xfrm>
              <a:off x="3280781" y="867833"/>
              <a:ext cx="76768" cy="188941"/>
            </a:xfrm>
            <a:custGeom>
              <a:avLst/>
              <a:gdLst/>
              <a:ahLst/>
              <a:cxnLst/>
              <a:rect l="l" t="t" r="r" b="b"/>
              <a:pathLst>
                <a:path w="1739" h="4280" extrusionOk="0">
                  <a:moveTo>
                    <a:pt x="1713" y="4079"/>
                  </a:moveTo>
                  <a:cubicBezTo>
                    <a:pt x="1738" y="4151"/>
                    <a:pt x="1702" y="4229"/>
                    <a:pt x="1631" y="4254"/>
                  </a:cubicBezTo>
                  <a:cubicBezTo>
                    <a:pt x="1559" y="4280"/>
                    <a:pt x="1481" y="4243"/>
                    <a:pt x="1455" y="4172"/>
                  </a:cubicBezTo>
                  <a:lnTo>
                    <a:pt x="26" y="201"/>
                  </a:lnTo>
                  <a:cubicBezTo>
                    <a:pt x="1" y="130"/>
                    <a:pt x="37" y="52"/>
                    <a:pt x="109" y="26"/>
                  </a:cubicBezTo>
                  <a:cubicBezTo>
                    <a:pt x="181" y="1"/>
                    <a:pt x="258" y="37"/>
                    <a:pt x="285"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6"/>
            <p:cNvSpPr/>
            <p:nvPr/>
          </p:nvSpPr>
          <p:spPr>
            <a:xfrm>
              <a:off x="3251689" y="786869"/>
              <a:ext cx="29092" cy="56550"/>
            </a:xfrm>
            <a:custGeom>
              <a:avLst/>
              <a:gdLst/>
              <a:ahLst/>
              <a:cxnLst/>
              <a:rect l="l" t="t" r="r" b="b"/>
              <a:pathLst>
                <a:path w="659" h="1281" extrusionOk="0">
                  <a:moveTo>
                    <a:pt x="633" y="1079"/>
                  </a:moveTo>
                  <a:cubicBezTo>
                    <a:pt x="658" y="1151"/>
                    <a:pt x="621" y="1229"/>
                    <a:pt x="551" y="1255"/>
                  </a:cubicBezTo>
                  <a:cubicBezTo>
                    <a:pt x="479" y="1280"/>
                    <a:pt x="400" y="1243"/>
                    <a:pt x="375" y="1172"/>
                  </a:cubicBezTo>
                  <a:lnTo>
                    <a:pt x="26" y="202"/>
                  </a:lnTo>
                  <a:cubicBezTo>
                    <a:pt x="1" y="130"/>
                    <a:pt x="37" y="52"/>
                    <a:pt x="109" y="26"/>
                  </a:cubicBezTo>
                  <a:cubicBezTo>
                    <a:pt x="180" y="1"/>
                    <a:pt x="258" y="38"/>
                    <a:pt x="283"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6"/>
            <p:cNvSpPr/>
            <p:nvPr/>
          </p:nvSpPr>
          <p:spPr>
            <a:xfrm>
              <a:off x="3225511" y="666483"/>
              <a:ext cx="231894" cy="92175"/>
            </a:xfrm>
            <a:custGeom>
              <a:avLst/>
              <a:gdLst/>
              <a:ahLst/>
              <a:cxnLst/>
              <a:rect l="l" t="t" r="r" b="b"/>
              <a:pathLst>
                <a:path w="5253" h="2088" extrusionOk="0">
                  <a:moveTo>
                    <a:pt x="202" y="2062"/>
                  </a:moveTo>
                  <a:cubicBezTo>
                    <a:pt x="131" y="2087"/>
                    <a:pt x="52" y="2050"/>
                    <a:pt x="26" y="1979"/>
                  </a:cubicBezTo>
                  <a:cubicBezTo>
                    <a:pt x="1" y="1908"/>
                    <a:pt x="37" y="1829"/>
                    <a:pt x="109" y="1804"/>
                  </a:cubicBezTo>
                  <a:lnTo>
                    <a:pt x="5052" y="26"/>
                  </a:lnTo>
                  <a:cubicBezTo>
                    <a:pt x="5122" y="0"/>
                    <a:pt x="5201" y="37"/>
                    <a:pt x="5226" y="109"/>
                  </a:cubicBezTo>
                  <a:cubicBezTo>
                    <a:pt x="5253" y="179"/>
                    <a:pt x="5216" y="258"/>
                    <a:pt x="5144" y="28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6"/>
            <p:cNvSpPr/>
            <p:nvPr/>
          </p:nvSpPr>
          <p:spPr>
            <a:xfrm>
              <a:off x="3443722" y="665556"/>
              <a:ext cx="33815" cy="24059"/>
            </a:xfrm>
            <a:custGeom>
              <a:avLst/>
              <a:gdLst/>
              <a:ahLst/>
              <a:cxnLst/>
              <a:rect l="l" t="t" r="r" b="b"/>
              <a:pathLst>
                <a:path w="766" h="545" extrusionOk="0">
                  <a:moveTo>
                    <a:pt x="201" y="304"/>
                  </a:moveTo>
                  <a:cubicBezTo>
                    <a:pt x="130" y="330"/>
                    <a:pt x="52" y="293"/>
                    <a:pt x="26" y="222"/>
                  </a:cubicBezTo>
                  <a:cubicBezTo>
                    <a:pt x="1" y="150"/>
                    <a:pt x="37" y="72"/>
                    <a:pt x="109" y="47"/>
                  </a:cubicBezTo>
                  <a:cubicBezTo>
                    <a:pt x="236" y="0"/>
                    <a:pt x="371" y="11"/>
                    <a:pt x="485" y="65"/>
                  </a:cubicBezTo>
                  <a:cubicBezTo>
                    <a:pt x="599" y="119"/>
                    <a:pt x="694" y="216"/>
                    <a:pt x="740" y="343"/>
                  </a:cubicBezTo>
                  <a:cubicBezTo>
                    <a:pt x="765" y="415"/>
                    <a:pt x="729" y="494"/>
                    <a:pt x="657" y="519"/>
                  </a:cubicBezTo>
                  <a:cubicBezTo>
                    <a:pt x="586" y="544"/>
                    <a:pt x="507" y="508"/>
                    <a:pt x="482" y="436"/>
                  </a:cubicBezTo>
                  <a:cubicBezTo>
                    <a:pt x="462" y="379"/>
                    <a:pt x="420" y="336"/>
                    <a:pt x="369" y="313"/>
                  </a:cubicBezTo>
                  <a:cubicBezTo>
                    <a:pt x="317" y="288"/>
                    <a:pt x="258" y="284"/>
                    <a:pt x="201" y="30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6"/>
            <p:cNvSpPr/>
            <p:nvPr/>
          </p:nvSpPr>
          <p:spPr>
            <a:xfrm>
              <a:off x="3463852" y="675931"/>
              <a:ext cx="19380" cy="29577"/>
            </a:xfrm>
            <a:custGeom>
              <a:avLst/>
              <a:gdLst/>
              <a:ahLst/>
              <a:cxnLst/>
              <a:rect l="l" t="t" r="r" b="b"/>
              <a:pathLst>
                <a:path w="439" h="670" extrusionOk="0">
                  <a:moveTo>
                    <a:pt x="26" y="201"/>
                  </a:moveTo>
                  <a:cubicBezTo>
                    <a:pt x="0" y="130"/>
                    <a:pt x="37" y="52"/>
                    <a:pt x="109" y="26"/>
                  </a:cubicBezTo>
                  <a:cubicBezTo>
                    <a:pt x="179" y="0"/>
                    <a:pt x="258" y="38"/>
                    <a:pt x="284" y="108"/>
                  </a:cubicBezTo>
                  <a:lnTo>
                    <a:pt x="413" y="468"/>
                  </a:lnTo>
                  <a:cubicBezTo>
                    <a:pt x="439" y="539"/>
                    <a:pt x="402" y="617"/>
                    <a:pt x="330" y="643"/>
                  </a:cubicBezTo>
                  <a:cubicBezTo>
                    <a:pt x="259" y="669"/>
                    <a:pt x="180" y="632"/>
                    <a:pt x="155" y="56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6"/>
            <p:cNvSpPr/>
            <p:nvPr/>
          </p:nvSpPr>
          <p:spPr>
            <a:xfrm>
              <a:off x="3460056" y="691779"/>
              <a:ext cx="24059" cy="33815"/>
            </a:xfrm>
            <a:custGeom>
              <a:avLst/>
              <a:gdLst/>
              <a:ahLst/>
              <a:cxnLst/>
              <a:rect l="l" t="t" r="r" b="b"/>
              <a:pathLst>
                <a:path w="545" h="766" extrusionOk="0">
                  <a:moveTo>
                    <a:pt x="241" y="202"/>
                  </a:moveTo>
                  <a:cubicBezTo>
                    <a:pt x="216" y="130"/>
                    <a:pt x="252" y="52"/>
                    <a:pt x="324" y="26"/>
                  </a:cubicBezTo>
                  <a:cubicBezTo>
                    <a:pt x="394" y="1"/>
                    <a:pt x="473" y="38"/>
                    <a:pt x="499" y="109"/>
                  </a:cubicBezTo>
                  <a:cubicBezTo>
                    <a:pt x="545" y="237"/>
                    <a:pt x="534" y="371"/>
                    <a:pt x="481" y="486"/>
                  </a:cubicBezTo>
                  <a:cubicBezTo>
                    <a:pt x="427" y="600"/>
                    <a:pt x="329" y="694"/>
                    <a:pt x="202" y="740"/>
                  </a:cubicBezTo>
                  <a:cubicBezTo>
                    <a:pt x="131" y="766"/>
                    <a:pt x="52" y="728"/>
                    <a:pt x="27" y="658"/>
                  </a:cubicBezTo>
                  <a:cubicBezTo>
                    <a:pt x="1" y="586"/>
                    <a:pt x="37" y="507"/>
                    <a:pt x="109" y="482"/>
                  </a:cubicBezTo>
                  <a:cubicBezTo>
                    <a:pt x="166" y="462"/>
                    <a:pt x="209" y="420"/>
                    <a:pt x="233" y="369"/>
                  </a:cubicBezTo>
                  <a:cubicBezTo>
                    <a:pt x="257" y="319"/>
                    <a:pt x="262" y="258"/>
                    <a:pt x="241" y="2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6"/>
            <p:cNvSpPr/>
            <p:nvPr/>
          </p:nvSpPr>
          <p:spPr>
            <a:xfrm>
              <a:off x="3241845" y="711909"/>
              <a:ext cx="231894" cy="92175"/>
            </a:xfrm>
            <a:custGeom>
              <a:avLst/>
              <a:gdLst/>
              <a:ahLst/>
              <a:cxnLst/>
              <a:rect l="l" t="t" r="r" b="b"/>
              <a:pathLst>
                <a:path w="5253" h="2088" extrusionOk="0">
                  <a:moveTo>
                    <a:pt x="5052" y="26"/>
                  </a:moveTo>
                  <a:cubicBezTo>
                    <a:pt x="5124" y="1"/>
                    <a:pt x="5201" y="37"/>
                    <a:pt x="5227" y="109"/>
                  </a:cubicBezTo>
                  <a:cubicBezTo>
                    <a:pt x="5253" y="180"/>
                    <a:pt x="5216" y="258"/>
                    <a:pt x="5145" y="284"/>
                  </a:cubicBezTo>
                  <a:lnTo>
                    <a:pt x="202" y="2062"/>
                  </a:lnTo>
                  <a:cubicBezTo>
                    <a:pt x="131" y="2087"/>
                    <a:pt x="52" y="2051"/>
                    <a:pt x="27" y="1979"/>
                  </a:cubicBezTo>
                  <a:cubicBezTo>
                    <a:pt x="1" y="1908"/>
                    <a:pt x="38" y="1830"/>
                    <a:pt x="109" y="180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6"/>
            <p:cNvSpPr/>
            <p:nvPr/>
          </p:nvSpPr>
          <p:spPr>
            <a:xfrm>
              <a:off x="3221759" y="780954"/>
              <a:ext cx="33771" cy="24059"/>
            </a:xfrm>
            <a:custGeom>
              <a:avLst/>
              <a:gdLst/>
              <a:ahLst/>
              <a:cxnLst/>
              <a:rect l="l" t="t" r="r" b="b"/>
              <a:pathLst>
                <a:path w="765" h="545" extrusionOk="0">
                  <a:moveTo>
                    <a:pt x="564" y="241"/>
                  </a:moveTo>
                  <a:cubicBezTo>
                    <a:pt x="636" y="214"/>
                    <a:pt x="713" y="252"/>
                    <a:pt x="740" y="323"/>
                  </a:cubicBezTo>
                  <a:cubicBezTo>
                    <a:pt x="765" y="394"/>
                    <a:pt x="728" y="473"/>
                    <a:pt x="657" y="498"/>
                  </a:cubicBezTo>
                  <a:cubicBezTo>
                    <a:pt x="529" y="544"/>
                    <a:pt x="395" y="534"/>
                    <a:pt x="280" y="480"/>
                  </a:cubicBezTo>
                  <a:cubicBezTo>
                    <a:pt x="166" y="427"/>
                    <a:pt x="72" y="329"/>
                    <a:pt x="26" y="201"/>
                  </a:cubicBezTo>
                  <a:cubicBezTo>
                    <a:pt x="0" y="130"/>
                    <a:pt x="37" y="51"/>
                    <a:pt x="108" y="26"/>
                  </a:cubicBezTo>
                  <a:cubicBezTo>
                    <a:pt x="180" y="0"/>
                    <a:pt x="259" y="37"/>
                    <a:pt x="284" y="109"/>
                  </a:cubicBezTo>
                  <a:cubicBezTo>
                    <a:pt x="304" y="165"/>
                    <a:pt x="346" y="208"/>
                    <a:pt x="397" y="232"/>
                  </a:cubicBezTo>
                  <a:cubicBezTo>
                    <a:pt x="448" y="256"/>
                    <a:pt x="507" y="261"/>
                    <a:pt x="564" y="24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6"/>
            <p:cNvSpPr/>
            <p:nvPr/>
          </p:nvSpPr>
          <p:spPr>
            <a:xfrm>
              <a:off x="3216020" y="765061"/>
              <a:ext cx="19424" cy="29577"/>
            </a:xfrm>
            <a:custGeom>
              <a:avLst/>
              <a:gdLst/>
              <a:ahLst/>
              <a:cxnLst/>
              <a:rect l="l" t="t" r="r" b="b"/>
              <a:pathLst>
                <a:path w="440" h="670" extrusionOk="0">
                  <a:moveTo>
                    <a:pt x="414" y="469"/>
                  </a:moveTo>
                  <a:cubicBezTo>
                    <a:pt x="439" y="539"/>
                    <a:pt x="403" y="618"/>
                    <a:pt x="331" y="643"/>
                  </a:cubicBezTo>
                  <a:cubicBezTo>
                    <a:pt x="260" y="670"/>
                    <a:pt x="182" y="632"/>
                    <a:pt x="156" y="561"/>
                  </a:cubicBezTo>
                  <a:lnTo>
                    <a:pt x="26" y="202"/>
                  </a:lnTo>
                  <a:cubicBezTo>
                    <a:pt x="1" y="131"/>
                    <a:pt x="38" y="52"/>
                    <a:pt x="109" y="27"/>
                  </a:cubicBezTo>
                  <a:cubicBezTo>
                    <a:pt x="181" y="1"/>
                    <a:pt x="259" y="38"/>
                    <a:pt x="285" y="10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6"/>
            <p:cNvSpPr/>
            <p:nvPr/>
          </p:nvSpPr>
          <p:spPr>
            <a:xfrm>
              <a:off x="3215137" y="744931"/>
              <a:ext cx="24059" cy="33815"/>
            </a:xfrm>
            <a:custGeom>
              <a:avLst/>
              <a:gdLst/>
              <a:ahLst/>
              <a:cxnLst/>
              <a:rect l="l" t="t" r="r" b="b"/>
              <a:pathLst>
                <a:path w="545" h="766" extrusionOk="0">
                  <a:moveTo>
                    <a:pt x="305" y="565"/>
                  </a:moveTo>
                  <a:cubicBezTo>
                    <a:pt x="330" y="637"/>
                    <a:pt x="293" y="714"/>
                    <a:pt x="222" y="741"/>
                  </a:cubicBezTo>
                  <a:cubicBezTo>
                    <a:pt x="151" y="766"/>
                    <a:pt x="72" y="729"/>
                    <a:pt x="46" y="658"/>
                  </a:cubicBezTo>
                  <a:cubicBezTo>
                    <a:pt x="1" y="530"/>
                    <a:pt x="11" y="396"/>
                    <a:pt x="65" y="281"/>
                  </a:cubicBezTo>
                  <a:cubicBezTo>
                    <a:pt x="119" y="167"/>
                    <a:pt x="216" y="73"/>
                    <a:pt x="344" y="27"/>
                  </a:cubicBezTo>
                  <a:cubicBezTo>
                    <a:pt x="415" y="1"/>
                    <a:pt x="493" y="39"/>
                    <a:pt x="519" y="109"/>
                  </a:cubicBezTo>
                  <a:cubicBezTo>
                    <a:pt x="545" y="181"/>
                    <a:pt x="508" y="259"/>
                    <a:pt x="437" y="285"/>
                  </a:cubicBezTo>
                  <a:cubicBezTo>
                    <a:pt x="380" y="305"/>
                    <a:pt x="337" y="347"/>
                    <a:pt x="313" y="397"/>
                  </a:cubicBezTo>
                  <a:cubicBezTo>
                    <a:pt x="289" y="449"/>
                    <a:pt x="285" y="508"/>
                    <a:pt x="305" y="56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6"/>
            <p:cNvSpPr/>
            <p:nvPr/>
          </p:nvSpPr>
          <p:spPr>
            <a:xfrm>
              <a:off x="3379535" y="829602"/>
              <a:ext cx="100386" cy="46264"/>
            </a:xfrm>
            <a:custGeom>
              <a:avLst/>
              <a:gdLst/>
              <a:ahLst/>
              <a:cxnLst/>
              <a:rect l="l" t="t" r="r" b="b"/>
              <a:pathLst>
                <a:path w="2274" h="1048" extrusionOk="0">
                  <a:moveTo>
                    <a:pt x="2214" y="8"/>
                  </a:moveTo>
                  <a:cubicBezTo>
                    <a:pt x="2125" y="27"/>
                    <a:pt x="2046" y="41"/>
                    <a:pt x="1961" y="75"/>
                  </a:cubicBezTo>
                  <a:cubicBezTo>
                    <a:pt x="1871" y="113"/>
                    <a:pt x="1783" y="155"/>
                    <a:pt x="1695" y="196"/>
                  </a:cubicBezTo>
                  <a:cubicBezTo>
                    <a:pt x="1514" y="282"/>
                    <a:pt x="1336" y="377"/>
                    <a:pt x="1157" y="467"/>
                  </a:cubicBezTo>
                  <a:cubicBezTo>
                    <a:pt x="980" y="556"/>
                    <a:pt x="798" y="637"/>
                    <a:pt x="612" y="706"/>
                  </a:cubicBezTo>
                  <a:cubicBezTo>
                    <a:pt x="523" y="739"/>
                    <a:pt x="432" y="768"/>
                    <a:pt x="340" y="791"/>
                  </a:cubicBezTo>
                  <a:cubicBezTo>
                    <a:pt x="246" y="816"/>
                    <a:pt x="142" y="821"/>
                    <a:pt x="59" y="874"/>
                  </a:cubicBezTo>
                  <a:cubicBezTo>
                    <a:pt x="1" y="909"/>
                    <a:pt x="31" y="991"/>
                    <a:pt x="88" y="1004"/>
                  </a:cubicBezTo>
                  <a:cubicBezTo>
                    <a:pt x="247" y="1047"/>
                    <a:pt x="462" y="942"/>
                    <a:pt x="608" y="887"/>
                  </a:cubicBezTo>
                  <a:cubicBezTo>
                    <a:pt x="804" y="812"/>
                    <a:pt x="991" y="717"/>
                    <a:pt x="1178" y="624"/>
                  </a:cubicBezTo>
                  <a:cubicBezTo>
                    <a:pt x="1358" y="534"/>
                    <a:pt x="1536" y="440"/>
                    <a:pt x="1715" y="349"/>
                  </a:cubicBezTo>
                  <a:cubicBezTo>
                    <a:pt x="1802" y="304"/>
                    <a:pt x="1890" y="261"/>
                    <a:pt x="1979" y="220"/>
                  </a:cubicBezTo>
                  <a:cubicBezTo>
                    <a:pt x="2070" y="179"/>
                    <a:pt x="2152" y="129"/>
                    <a:pt x="2240" y="81"/>
                  </a:cubicBezTo>
                  <a:cubicBezTo>
                    <a:pt x="2274" y="62"/>
                    <a:pt x="2252" y="0"/>
                    <a:pt x="2214" y="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6"/>
            <p:cNvSpPr/>
            <p:nvPr/>
          </p:nvSpPr>
          <p:spPr>
            <a:xfrm>
              <a:off x="3447077" y="854501"/>
              <a:ext cx="39377" cy="21719"/>
            </a:xfrm>
            <a:custGeom>
              <a:avLst/>
              <a:gdLst/>
              <a:ahLst/>
              <a:cxnLst/>
              <a:rect l="l" t="t" r="r" b="b"/>
              <a:pathLst>
                <a:path w="892" h="492" extrusionOk="0">
                  <a:moveTo>
                    <a:pt x="825" y="2"/>
                  </a:moveTo>
                  <a:cubicBezTo>
                    <a:pt x="688" y="0"/>
                    <a:pt x="569" y="76"/>
                    <a:pt x="452" y="138"/>
                  </a:cubicBezTo>
                  <a:cubicBezTo>
                    <a:pt x="379" y="179"/>
                    <a:pt x="304" y="218"/>
                    <a:pt x="228" y="254"/>
                  </a:cubicBezTo>
                  <a:cubicBezTo>
                    <a:pt x="159" y="286"/>
                    <a:pt x="90" y="303"/>
                    <a:pt x="37" y="358"/>
                  </a:cubicBezTo>
                  <a:cubicBezTo>
                    <a:pt x="0" y="397"/>
                    <a:pt x="26" y="475"/>
                    <a:pt x="81" y="480"/>
                  </a:cubicBezTo>
                  <a:cubicBezTo>
                    <a:pt x="213" y="492"/>
                    <a:pt x="350" y="391"/>
                    <a:pt x="461" y="328"/>
                  </a:cubicBezTo>
                  <a:cubicBezTo>
                    <a:pt x="593" y="255"/>
                    <a:pt x="744" y="190"/>
                    <a:pt x="856" y="89"/>
                  </a:cubicBezTo>
                  <a:cubicBezTo>
                    <a:pt x="891" y="56"/>
                    <a:pt x="874" y="3"/>
                    <a:pt x="825" y="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6"/>
            <p:cNvSpPr/>
            <p:nvPr/>
          </p:nvSpPr>
          <p:spPr>
            <a:xfrm>
              <a:off x="3469900" y="880547"/>
              <a:ext cx="26443" cy="17084"/>
            </a:xfrm>
            <a:custGeom>
              <a:avLst/>
              <a:gdLst/>
              <a:ahLst/>
              <a:cxnLst/>
              <a:rect l="l" t="t" r="r" b="b"/>
              <a:pathLst>
                <a:path w="599" h="387" extrusionOk="0">
                  <a:moveTo>
                    <a:pt x="500" y="21"/>
                  </a:moveTo>
                  <a:cubicBezTo>
                    <a:pt x="379" y="85"/>
                    <a:pt x="240" y="124"/>
                    <a:pt x="112" y="172"/>
                  </a:cubicBezTo>
                  <a:cubicBezTo>
                    <a:pt x="0" y="215"/>
                    <a:pt x="61" y="387"/>
                    <a:pt x="175" y="347"/>
                  </a:cubicBezTo>
                  <a:cubicBezTo>
                    <a:pt x="331" y="293"/>
                    <a:pt x="486" y="229"/>
                    <a:pt x="571" y="81"/>
                  </a:cubicBezTo>
                  <a:cubicBezTo>
                    <a:pt x="598" y="34"/>
                    <a:pt x="537" y="1"/>
                    <a:pt x="500" y="2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6"/>
            <p:cNvSpPr/>
            <p:nvPr/>
          </p:nvSpPr>
          <p:spPr>
            <a:xfrm>
              <a:off x="3494092" y="908756"/>
              <a:ext cx="14789" cy="12316"/>
            </a:xfrm>
            <a:custGeom>
              <a:avLst/>
              <a:gdLst/>
              <a:ahLst/>
              <a:cxnLst/>
              <a:rect l="l" t="t" r="r" b="b"/>
              <a:pathLst>
                <a:path w="335" h="279" extrusionOk="0">
                  <a:moveTo>
                    <a:pt x="243" y="19"/>
                  </a:moveTo>
                  <a:cubicBezTo>
                    <a:pt x="241" y="21"/>
                    <a:pt x="237" y="23"/>
                    <a:pt x="234" y="24"/>
                  </a:cubicBezTo>
                  <a:cubicBezTo>
                    <a:pt x="246" y="22"/>
                    <a:pt x="258" y="19"/>
                    <a:pt x="270" y="17"/>
                  </a:cubicBezTo>
                  <a:cubicBezTo>
                    <a:pt x="236" y="5"/>
                    <a:pt x="194" y="24"/>
                    <a:pt x="160" y="34"/>
                  </a:cubicBezTo>
                  <a:cubicBezTo>
                    <a:pt x="121" y="45"/>
                    <a:pt x="85" y="69"/>
                    <a:pt x="54" y="96"/>
                  </a:cubicBezTo>
                  <a:cubicBezTo>
                    <a:pt x="17" y="130"/>
                    <a:pt x="1" y="180"/>
                    <a:pt x="32" y="223"/>
                  </a:cubicBezTo>
                  <a:cubicBezTo>
                    <a:pt x="58" y="262"/>
                    <a:pt x="121" y="278"/>
                    <a:pt x="160" y="246"/>
                  </a:cubicBezTo>
                  <a:cubicBezTo>
                    <a:pt x="191" y="219"/>
                    <a:pt x="227" y="199"/>
                    <a:pt x="256" y="169"/>
                  </a:cubicBezTo>
                  <a:cubicBezTo>
                    <a:pt x="270" y="154"/>
                    <a:pt x="281" y="139"/>
                    <a:pt x="294" y="122"/>
                  </a:cubicBezTo>
                  <a:cubicBezTo>
                    <a:pt x="301" y="113"/>
                    <a:pt x="305" y="103"/>
                    <a:pt x="308" y="92"/>
                  </a:cubicBezTo>
                  <a:cubicBezTo>
                    <a:pt x="310" y="85"/>
                    <a:pt x="319" y="58"/>
                    <a:pt x="311" y="75"/>
                  </a:cubicBezTo>
                  <a:cubicBezTo>
                    <a:pt x="334" y="30"/>
                    <a:pt x="279" y="1"/>
                    <a:pt x="243" y="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6"/>
            <p:cNvSpPr/>
            <p:nvPr/>
          </p:nvSpPr>
          <p:spPr>
            <a:xfrm>
              <a:off x="3509366" y="930697"/>
              <a:ext cx="10507" cy="10065"/>
            </a:xfrm>
            <a:custGeom>
              <a:avLst/>
              <a:gdLst/>
              <a:ahLst/>
              <a:cxnLst/>
              <a:rect l="l" t="t" r="r" b="b"/>
              <a:pathLst>
                <a:path w="238" h="228" extrusionOk="0">
                  <a:moveTo>
                    <a:pt x="120" y="19"/>
                  </a:moveTo>
                  <a:cubicBezTo>
                    <a:pt x="93" y="31"/>
                    <a:pt x="74" y="47"/>
                    <a:pt x="54" y="69"/>
                  </a:cubicBezTo>
                  <a:cubicBezTo>
                    <a:pt x="50" y="72"/>
                    <a:pt x="29" y="94"/>
                    <a:pt x="48" y="77"/>
                  </a:cubicBezTo>
                  <a:cubicBezTo>
                    <a:pt x="28" y="95"/>
                    <a:pt x="17" y="108"/>
                    <a:pt x="11" y="133"/>
                  </a:cubicBezTo>
                  <a:cubicBezTo>
                    <a:pt x="0" y="173"/>
                    <a:pt x="33" y="215"/>
                    <a:pt x="70" y="221"/>
                  </a:cubicBezTo>
                  <a:cubicBezTo>
                    <a:pt x="112" y="228"/>
                    <a:pt x="136" y="207"/>
                    <a:pt x="164" y="181"/>
                  </a:cubicBezTo>
                  <a:cubicBezTo>
                    <a:pt x="170" y="176"/>
                    <a:pt x="174" y="172"/>
                    <a:pt x="179" y="167"/>
                  </a:cubicBezTo>
                  <a:cubicBezTo>
                    <a:pt x="171" y="174"/>
                    <a:pt x="170" y="176"/>
                    <a:pt x="177" y="170"/>
                  </a:cubicBezTo>
                  <a:cubicBezTo>
                    <a:pt x="191" y="159"/>
                    <a:pt x="158" y="177"/>
                    <a:pt x="174" y="171"/>
                  </a:cubicBezTo>
                  <a:cubicBezTo>
                    <a:pt x="215" y="155"/>
                    <a:pt x="238" y="110"/>
                    <a:pt x="223" y="68"/>
                  </a:cubicBezTo>
                  <a:cubicBezTo>
                    <a:pt x="209" y="29"/>
                    <a:pt x="160" y="1"/>
                    <a:pt x="120" y="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6"/>
            <p:cNvSpPr/>
            <p:nvPr/>
          </p:nvSpPr>
          <p:spPr>
            <a:xfrm>
              <a:off x="3382757" y="985437"/>
              <a:ext cx="150049" cy="67409"/>
            </a:xfrm>
            <a:custGeom>
              <a:avLst/>
              <a:gdLst/>
              <a:ahLst/>
              <a:cxnLst/>
              <a:rect l="l" t="t" r="r" b="b"/>
              <a:pathLst>
                <a:path w="3399" h="1527" extrusionOk="0">
                  <a:moveTo>
                    <a:pt x="3323" y="1"/>
                  </a:moveTo>
                  <a:cubicBezTo>
                    <a:pt x="3255" y="0"/>
                    <a:pt x="3218" y="43"/>
                    <a:pt x="3167" y="83"/>
                  </a:cubicBezTo>
                  <a:cubicBezTo>
                    <a:pt x="3102" y="134"/>
                    <a:pt x="3041" y="188"/>
                    <a:pt x="2978" y="240"/>
                  </a:cubicBezTo>
                  <a:cubicBezTo>
                    <a:pt x="2864" y="333"/>
                    <a:pt x="2749" y="424"/>
                    <a:pt x="2631" y="512"/>
                  </a:cubicBezTo>
                  <a:cubicBezTo>
                    <a:pt x="2404" y="682"/>
                    <a:pt x="2166" y="835"/>
                    <a:pt x="1910" y="957"/>
                  </a:cubicBezTo>
                  <a:cubicBezTo>
                    <a:pt x="1659" y="1075"/>
                    <a:pt x="1392" y="1162"/>
                    <a:pt x="1119" y="1209"/>
                  </a:cubicBezTo>
                  <a:cubicBezTo>
                    <a:pt x="800" y="1264"/>
                    <a:pt x="487" y="1246"/>
                    <a:pt x="168" y="1223"/>
                  </a:cubicBezTo>
                  <a:cubicBezTo>
                    <a:pt x="41" y="1214"/>
                    <a:pt x="0" y="1398"/>
                    <a:pt x="131" y="1421"/>
                  </a:cubicBezTo>
                  <a:cubicBezTo>
                    <a:pt x="740" y="1527"/>
                    <a:pt x="1390" y="1405"/>
                    <a:pt x="1945" y="1145"/>
                  </a:cubicBezTo>
                  <a:cubicBezTo>
                    <a:pt x="2214" y="1019"/>
                    <a:pt x="2470" y="859"/>
                    <a:pt x="2713" y="686"/>
                  </a:cubicBezTo>
                  <a:cubicBezTo>
                    <a:pt x="2842" y="594"/>
                    <a:pt x="2966" y="496"/>
                    <a:pt x="3088" y="395"/>
                  </a:cubicBezTo>
                  <a:cubicBezTo>
                    <a:pt x="3151" y="344"/>
                    <a:pt x="3213" y="290"/>
                    <a:pt x="3274" y="237"/>
                  </a:cubicBezTo>
                  <a:cubicBezTo>
                    <a:pt x="3328" y="191"/>
                    <a:pt x="3384" y="152"/>
                    <a:pt x="3393" y="79"/>
                  </a:cubicBezTo>
                  <a:cubicBezTo>
                    <a:pt x="3398" y="35"/>
                    <a:pt x="3367" y="2"/>
                    <a:pt x="332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6"/>
            <p:cNvSpPr/>
            <p:nvPr/>
          </p:nvSpPr>
          <p:spPr>
            <a:xfrm>
              <a:off x="3360376" y="1032276"/>
              <a:ext cx="14656" cy="11698"/>
            </a:xfrm>
            <a:custGeom>
              <a:avLst/>
              <a:gdLst/>
              <a:ahLst/>
              <a:cxnLst/>
              <a:rect l="l" t="t" r="r" b="b"/>
              <a:pathLst>
                <a:path w="332" h="265" extrusionOk="0">
                  <a:moveTo>
                    <a:pt x="233" y="57"/>
                  </a:moveTo>
                  <a:cubicBezTo>
                    <a:pt x="218" y="60"/>
                    <a:pt x="203" y="62"/>
                    <a:pt x="189" y="62"/>
                  </a:cubicBezTo>
                  <a:cubicBezTo>
                    <a:pt x="171" y="63"/>
                    <a:pt x="214" y="66"/>
                    <a:pt x="191" y="62"/>
                  </a:cubicBezTo>
                  <a:cubicBezTo>
                    <a:pt x="182" y="60"/>
                    <a:pt x="185" y="61"/>
                    <a:pt x="203" y="67"/>
                  </a:cubicBezTo>
                  <a:cubicBezTo>
                    <a:pt x="200" y="66"/>
                    <a:pt x="196" y="63"/>
                    <a:pt x="193" y="62"/>
                  </a:cubicBezTo>
                  <a:cubicBezTo>
                    <a:pt x="227" y="80"/>
                    <a:pt x="196" y="62"/>
                    <a:pt x="187" y="54"/>
                  </a:cubicBezTo>
                  <a:cubicBezTo>
                    <a:pt x="175" y="43"/>
                    <a:pt x="205" y="76"/>
                    <a:pt x="189" y="55"/>
                  </a:cubicBezTo>
                  <a:cubicBezTo>
                    <a:pt x="179" y="41"/>
                    <a:pt x="166" y="30"/>
                    <a:pt x="150" y="23"/>
                  </a:cubicBezTo>
                  <a:cubicBezTo>
                    <a:pt x="142" y="20"/>
                    <a:pt x="134" y="18"/>
                    <a:pt x="126" y="15"/>
                  </a:cubicBezTo>
                  <a:cubicBezTo>
                    <a:pt x="93" y="13"/>
                    <a:pt x="92" y="13"/>
                    <a:pt x="120" y="15"/>
                  </a:cubicBezTo>
                  <a:cubicBezTo>
                    <a:pt x="134" y="21"/>
                    <a:pt x="147" y="28"/>
                    <a:pt x="161" y="34"/>
                  </a:cubicBezTo>
                  <a:cubicBezTo>
                    <a:pt x="134" y="13"/>
                    <a:pt x="103" y="0"/>
                    <a:pt x="69" y="13"/>
                  </a:cubicBezTo>
                  <a:cubicBezTo>
                    <a:pt x="25" y="28"/>
                    <a:pt x="13" y="68"/>
                    <a:pt x="13" y="110"/>
                  </a:cubicBezTo>
                  <a:cubicBezTo>
                    <a:pt x="16" y="96"/>
                    <a:pt x="18" y="80"/>
                    <a:pt x="21" y="65"/>
                  </a:cubicBezTo>
                  <a:cubicBezTo>
                    <a:pt x="24" y="60"/>
                    <a:pt x="28" y="54"/>
                    <a:pt x="31" y="49"/>
                  </a:cubicBezTo>
                  <a:cubicBezTo>
                    <a:pt x="10" y="75"/>
                    <a:pt x="1" y="115"/>
                    <a:pt x="14" y="147"/>
                  </a:cubicBezTo>
                  <a:cubicBezTo>
                    <a:pt x="22" y="166"/>
                    <a:pt x="31" y="185"/>
                    <a:pt x="44" y="202"/>
                  </a:cubicBezTo>
                  <a:cubicBezTo>
                    <a:pt x="69" y="231"/>
                    <a:pt x="98" y="247"/>
                    <a:pt x="134" y="255"/>
                  </a:cubicBezTo>
                  <a:cubicBezTo>
                    <a:pt x="181" y="265"/>
                    <a:pt x="229" y="250"/>
                    <a:pt x="270" y="229"/>
                  </a:cubicBezTo>
                  <a:cubicBezTo>
                    <a:pt x="306" y="211"/>
                    <a:pt x="332" y="182"/>
                    <a:pt x="328" y="139"/>
                  </a:cubicBezTo>
                  <a:cubicBezTo>
                    <a:pt x="325" y="96"/>
                    <a:pt x="280" y="47"/>
                    <a:pt x="233" y="5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6"/>
            <p:cNvSpPr/>
            <p:nvPr/>
          </p:nvSpPr>
          <p:spPr>
            <a:xfrm>
              <a:off x="3292568" y="689483"/>
              <a:ext cx="163955" cy="59640"/>
            </a:xfrm>
            <a:custGeom>
              <a:avLst/>
              <a:gdLst/>
              <a:ahLst/>
              <a:cxnLst/>
              <a:rect l="l" t="t" r="r" b="b"/>
              <a:pathLst>
                <a:path w="3714" h="1351" extrusionOk="0">
                  <a:moveTo>
                    <a:pt x="3631" y="8"/>
                  </a:moveTo>
                  <a:cubicBezTo>
                    <a:pt x="3496" y="31"/>
                    <a:pt x="3363" y="91"/>
                    <a:pt x="3232" y="135"/>
                  </a:cubicBezTo>
                  <a:cubicBezTo>
                    <a:pt x="3080" y="187"/>
                    <a:pt x="2929" y="236"/>
                    <a:pt x="2775" y="286"/>
                  </a:cubicBezTo>
                  <a:cubicBezTo>
                    <a:pt x="2467" y="385"/>
                    <a:pt x="2158" y="483"/>
                    <a:pt x="1851" y="585"/>
                  </a:cubicBezTo>
                  <a:cubicBezTo>
                    <a:pt x="1555" y="682"/>
                    <a:pt x="1261" y="780"/>
                    <a:pt x="968" y="884"/>
                  </a:cubicBezTo>
                  <a:cubicBezTo>
                    <a:pt x="816" y="937"/>
                    <a:pt x="665" y="992"/>
                    <a:pt x="514" y="1047"/>
                  </a:cubicBezTo>
                  <a:cubicBezTo>
                    <a:pt x="371" y="1099"/>
                    <a:pt x="212" y="1127"/>
                    <a:pt x="80" y="1203"/>
                  </a:cubicBezTo>
                  <a:cubicBezTo>
                    <a:pt x="1" y="1249"/>
                    <a:pt x="74" y="1350"/>
                    <a:pt x="149" y="1335"/>
                  </a:cubicBezTo>
                  <a:cubicBezTo>
                    <a:pt x="291" y="1304"/>
                    <a:pt x="423" y="1220"/>
                    <a:pt x="559" y="1171"/>
                  </a:cubicBezTo>
                  <a:cubicBezTo>
                    <a:pt x="709" y="1115"/>
                    <a:pt x="860" y="1061"/>
                    <a:pt x="1011" y="1006"/>
                  </a:cubicBezTo>
                  <a:cubicBezTo>
                    <a:pt x="1305" y="902"/>
                    <a:pt x="1599" y="801"/>
                    <a:pt x="1893" y="701"/>
                  </a:cubicBezTo>
                  <a:cubicBezTo>
                    <a:pt x="2188" y="601"/>
                    <a:pt x="2483" y="503"/>
                    <a:pt x="2778" y="405"/>
                  </a:cubicBezTo>
                  <a:cubicBezTo>
                    <a:pt x="2931" y="353"/>
                    <a:pt x="3083" y="304"/>
                    <a:pt x="3237" y="255"/>
                  </a:cubicBezTo>
                  <a:cubicBezTo>
                    <a:pt x="3378" y="209"/>
                    <a:pt x="3535" y="175"/>
                    <a:pt x="3666" y="106"/>
                  </a:cubicBezTo>
                  <a:cubicBezTo>
                    <a:pt x="3714" y="82"/>
                    <a:pt x="3682" y="1"/>
                    <a:pt x="3631" y="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6"/>
            <p:cNvSpPr/>
            <p:nvPr/>
          </p:nvSpPr>
          <p:spPr>
            <a:xfrm>
              <a:off x="3267979" y="749169"/>
              <a:ext cx="13729" cy="11036"/>
            </a:xfrm>
            <a:custGeom>
              <a:avLst/>
              <a:gdLst/>
              <a:ahLst/>
              <a:cxnLst/>
              <a:rect l="l" t="t" r="r" b="b"/>
              <a:pathLst>
                <a:path w="311" h="250" extrusionOk="0">
                  <a:moveTo>
                    <a:pt x="212" y="11"/>
                  </a:moveTo>
                  <a:cubicBezTo>
                    <a:pt x="196" y="12"/>
                    <a:pt x="181" y="14"/>
                    <a:pt x="165" y="18"/>
                  </a:cubicBezTo>
                  <a:cubicBezTo>
                    <a:pt x="155" y="20"/>
                    <a:pt x="154" y="21"/>
                    <a:pt x="163" y="18"/>
                  </a:cubicBezTo>
                  <a:cubicBezTo>
                    <a:pt x="144" y="23"/>
                    <a:pt x="130" y="29"/>
                    <a:pt x="113" y="38"/>
                  </a:cubicBezTo>
                  <a:cubicBezTo>
                    <a:pt x="109" y="39"/>
                    <a:pt x="79" y="56"/>
                    <a:pt x="99" y="46"/>
                  </a:cubicBezTo>
                  <a:cubicBezTo>
                    <a:pt x="79" y="55"/>
                    <a:pt x="64" y="65"/>
                    <a:pt x="47" y="78"/>
                  </a:cubicBezTo>
                  <a:cubicBezTo>
                    <a:pt x="16" y="103"/>
                    <a:pt x="0" y="142"/>
                    <a:pt x="15" y="183"/>
                  </a:cubicBezTo>
                  <a:cubicBezTo>
                    <a:pt x="27" y="217"/>
                    <a:pt x="68" y="250"/>
                    <a:pt x="107" y="242"/>
                  </a:cubicBezTo>
                  <a:cubicBezTo>
                    <a:pt x="152" y="233"/>
                    <a:pt x="183" y="218"/>
                    <a:pt x="215" y="184"/>
                  </a:cubicBezTo>
                  <a:cubicBezTo>
                    <a:pt x="222" y="176"/>
                    <a:pt x="229" y="168"/>
                    <a:pt x="237" y="160"/>
                  </a:cubicBezTo>
                  <a:cubicBezTo>
                    <a:pt x="249" y="140"/>
                    <a:pt x="251" y="135"/>
                    <a:pt x="245" y="147"/>
                  </a:cubicBezTo>
                  <a:cubicBezTo>
                    <a:pt x="252" y="136"/>
                    <a:pt x="245" y="143"/>
                    <a:pt x="257" y="135"/>
                  </a:cubicBezTo>
                  <a:cubicBezTo>
                    <a:pt x="311" y="98"/>
                    <a:pt x="281" y="0"/>
                    <a:pt x="212"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6"/>
            <p:cNvSpPr/>
            <p:nvPr/>
          </p:nvSpPr>
          <p:spPr>
            <a:xfrm>
              <a:off x="3180262" y="794771"/>
              <a:ext cx="23044" cy="19247"/>
            </a:xfrm>
            <a:custGeom>
              <a:avLst/>
              <a:gdLst/>
              <a:ahLst/>
              <a:cxnLst/>
              <a:rect l="l" t="t" r="r" b="b"/>
              <a:pathLst>
                <a:path w="522" h="436" extrusionOk="0">
                  <a:moveTo>
                    <a:pt x="63" y="114"/>
                  </a:moveTo>
                  <a:cubicBezTo>
                    <a:pt x="269" y="146"/>
                    <a:pt x="385" y="275"/>
                    <a:pt x="506" y="430"/>
                  </a:cubicBezTo>
                  <a:cubicBezTo>
                    <a:pt x="511" y="436"/>
                    <a:pt x="521" y="433"/>
                    <a:pt x="521" y="424"/>
                  </a:cubicBezTo>
                  <a:cubicBezTo>
                    <a:pt x="505" y="184"/>
                    <a:pt x="301" y="10"/>
                    <a:pt x="69" y="3"/>
                  </a:cubicBezTo>
                  <a:cubicBezTo>
                    <a:pt x="4" y="1"/>
                    <a:pt x="1" y="106"/>
                    <a:pt x="63" y="11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6"/>
            <p:cNvSpPr/>
            <p:nvPr/>
          </p:nvSpPr>
          <p:spPr>
            <a:xfrm>
              <a:off x="3207500" y="822672"/>
              <a:ext cx="46087" cy="117205"/>
            </a:xfrm>
            <a:custGeom>
              <a:avLst/>
              <a:gdLst/>
              <a:ahLst/>
              <a:cxnLst/>
              <a:rect l="l" t="t" r="r" b="b"/>
              <a:pathLst>
                <a:path w="1044" h="2655" extrusionOk="0">
                  <a:moveTo>
                    <a:pt x="1" y="2"/>
                  </a:moveTo>
                  <a:cubicBezTo>
                    <a:pt x="73" y="218"/>
                    <a:pt x="97" y="450"/>
                    <a:pt x="162" y="669"/>
                  </a:cubicBezTo>
                  <a:cubicBezTo>
                    <a:pt x="233" y="905"/>
                    <a:pt x="302" y="1141"/>
                    <a:pt x="379" y="1375"/>
                  </a:cubicBezTo>
                  <a:cubicBezTo>
                    <a:pt x="455" y="1606"/>
                    <a:pt x="539" y="1836"/>
                    <a:pt x="636" y="2059"/>
                  </a:cubicBezTo>
                  <a:cubicBezTo>
                    <a:pt x="720" y="2252"/>
                    <a:pt x="811" y="2488"/>
                    <a:pt x="974" y="2629"/>
                  </a:cubicBezTo>
                  <a:cubicBezTo>
                    <a:pt x="1004" y="2655"/>
                    <a:pt x="1043" y="2622"/>
                    <a:pt x="1033" y="2588"/>
                  </a:cubicBezTo>
                  <a:cubicBezTo>
                    <a:pt x="1002" y="2483"/>
                    <a:pt x="943" y="2387"/>
                    <a:pt x="893" y="2290"/>
                  </a:cubicBezTo>
                  <a:cubicBezTo>
                    <a:pt x="842" y="2188"/>
                    <a:pt x="792" y="2087"/>
                    <a:pt x="746" y="1983"/>
                  </a:cubicBezTo>
                  <a:cubicBezTo>
                    <a:pt x="651" y="1771"/>
                    <a:pt x="571" y="1553"/>
                    <a:pt x="496" y="1333"/>
                  </a:cubicBezTo>
                  <a:cubicBezTo>
                    <a:pt x="420" y="1112"/>
                    <a:pt x="349" y="888"/>
                    <a:pt x="278" y="665"/>
                  </a:cubicBezTo>
                  <a:cubicBezTo>
                    <a:pt x="203" y="434"/>
                    <a:pt x="88" y="226"/>
                    <a:pt x="3" y="1"/>
                  </a:cubicBezTo>
                  <a:cubicBezTo>
                    <a:pt x="2" y="0"/>
                    <a:pt x="0" y="0"/>
                    <a:pt x="1" y="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6"/>
            <p:cNvSpPr/>
            <p:nvPr/>
          </p:nvSpPr>
          <p:spPr>
            <a:xfrm>
              <a:off x="3521506" y="667322"/>
              <a:ext cx="22470" cy="21763"/>
            </a:xfrm>
            <a:custGeom>
              <a:avLst/>
              <a:gdLst/>
              <a:ahLst/>
              <a:cxnLst/>
              <a:rect l="l" t="t" r="r" b="b"/>
              <a:pathLst>
                <a:path w="509" h="493" extrusionOk="0">
                  <a:moveTo>
                    <a:pt x="7" y="102"/>
                  </a:moveTo>
                  <a:cubicBezTo>
                    <a:pt x="112" y="86"/>
                    <a:pt x="209" y="118"/>
                    <a:pt x="277" y="201"/>
                  </a:cubicBezTo>
                  <a:cubicBezTo>
                    <a:pt x="345" y="284"/>
                    <a:pt x="354" y="408"/>
                    <a:pt x="430" y="482"/>
                  </a:cubicBezTo>
                  <a:cubicBezTo>
                    <a:pt x="441" y="492"/>
                    <a:pt x="464" y="488"/>
                    <a:pt x="469" y="473"/>
                  </a:cubicBezTo>
                  <a:cubicBezTo>
                    <a:pt x="509" y="358"/>
                    <a:pt x="413" y="201"/>
                    <a:pt x="333" y="122"/>
                  </a:cubicBezTo>
                  <a:cubicBezTo>
                    <a:pt x="234" y="23"/>
                    <a:pt x="116" y="0"/>
                    <a:pt x="4" y="92"/>
                  </a:cubicBezTo>
                  <a:cubicBezTo>
                    <a:pt x="0" y="96"/>
                    <a:pt x="1" y="103"/>
                    <a:pt x="7"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6"/>
            <p:cNvSpPr/>
            <p:nvPr/>
          </p:nvSpPr>
          <p:spPr>
            <a:xfrm>
              <a:off x="3550113" y="701668"/>
              <a:ext cx="52312" cy="145281"/>
            </a:xfrm>
            <a:custGeom>
              <a:avLst/>
              <a:gdLst/>
              <a:ahLst/>
              <a:cxnLst/>
              <a:rect l="l" t="t" r="r" b="b"/>
              <a:pathLst>
                <a:path w="1185" h="3291" extrusionOk="0">
                  <a:moveTo>
                    <a:pt x="1" y="10"/>
                  </a:moveTo>
                  <a:cubicBezTo>
                    <a:pt x="37" y="289"/>
                    <a:pt x="131" y="558"/>
                    <a:pt x="208" y="828"/>
                  </a:cubicBezTo>
                  <a:cubicBezTo>
                    <a:pt x="288" y="1112"/>
                    <a:pt x="365" y="1397"/>
                    <a:pt x="446" y="1681"/>
                  </a:cubicBezTo>
                  <a:cubicBezTo>
                    <a:pt x="525" y="1963"/>
                    <a:pt x="630" y="2237"/>
                    <a:pt x="738" y="2509"/>
                  </a:cubicBezTo>
                  <a:cubicBezTo>
                    <a:pt x="791" y="2643"/>
                    <a:pt x="847" y="2776"/>
                    <a:pt x="907" y="2907"/>
                  </a:cubicBezTo>
                  <a:cubicBezTo>
                    <a:pt x="963" y="3030"/>
                    <a:pt x="1018" y="3158"/>
                    <a:pt x="1108" y="3260"/>
                  </a:cubicBezTo>
                  <a:cubicBezTo>
                    <a:pt x="1136" y="3290"/>
                    <a:pt x="1184" y="3268"/>
                    <a:pt x="1173" y="3226"/>
                  </a:cubicBezTo>
                  <a:cubicBezTo>
                    <a:pt x="1139" y="3100"/>
                    <a:pt x="1073" y="2986"/>
                    <a:pt x="1018" y="2867"/>
                  </a:cubicBezTo>
                  <a:cubicBezTo>
                    <a:pt x="959" y="2736"/>
                    <a:pt x="905" y="2602"/>
                    <a:pt x="853" y="2467"/>
                  </a:cubicBezTo>
                  <a:cubicBezTo>
                    <a:pt x="749" y="2195"/>
                    <a:pt x="676" y="1908"/>
                    <a:pt x="586" y="1631"/>
                  </a:cubicBezTo>
                  <a:cubicBezTo>
                    <a:pt x="495" y="1350"/>
                    <a:pt x="411" y="1068"/>
                    <a:pt x="323" y="787"/>
                  </a:cubicBezTo>
                  <a:cubicBezTo>
                    <a:pt x="240" y="520"/>
                    <a:pt x="163" y="245"/>
                    <a:pt x="13" y="6"/>
                  </a:cubicBezTo>
                  <a:cubicBezTo>
                    <a:pt x="10" y="0"/>
                    <a:pt x="0" y="4"/>
                    <a:pt x="1" y="1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6"/>
            <p:cNvSpPr/>
            <p:nvPr/>
          </p:nvSpPr>
          <p:spPr>
            <a:xfrm>
              <a:off x="3591786" y="720430"/>
              <a:ext cx="93411" cy="242709"/>
            </a:xfrm>
            <a:custGeom>
              <a:avLst/>
              <a:gdLst/>
              <a:ahLst/>
              <a:cxnLst/>
              <a:rect l="l" t="t" r="r" b="b"/>
              <a:pathLst>
                <a:path w="2116" h="5498" extrusionOk="0">
                  <a:moveTo>
                    <a:pt x="24" y="102"/>
                  </a:moveTo>
                  <a:cubicBezTo>
                    <a:pt x="179" y="555"/>
                    <a:pt x="384" y="993"/>
                    <a:pt x="576" y="1432"/>
                  </a:cubicBezTo>
                  <a:cubicBezTo>
                    <a:pt x="774" y="1881"/>
                    <a:pt x="963" y="2335"/>
                    <a:pt x="1117" y="2803"/>
                  </a:cubicBezTo>
                  <a:cubicBezTo>
                    <a:pt x="1269" y="3264"/>
                    <a:pt x="1371" y="3739"/>
                    <a:pt x="1500" y="4207"/>
                  </a:cubicBezTo>
                  <a:cubicBezTo>
                    <a:pt x="1561" y="4430"/>
                    <a:pt x="1629" y="4651"/>
                    <a:pt x="1711" y="4867"/>
                  </a:cubicBezTo>
                  <a:cubicBezTo>
                    <a:pt x="1788" y="5071"/>
                    <a:pt x="1869" y="5322"/>
                    <a:pt x="2034" y="5473"/>
                  </a:cubicBezTo>
                  <a:cubicBezTo>
                    <a:pt x="2062" y="5498"/>
                    <a:pt x="2116" y="5473"/>
                    <a:pt x="2109" y="5434"/>
                  </a:cubicBezTo>
                  <a:cubicBezTo>
                    <a:pt x="2070" y="5219"/>
                    <a:pt x="1939" y="5017"/>
                    <a:pt x="1857" y="4813"/>
                  </a:cubicBezTo>
                  <a:cubicBezTo>
                    <a:pt x="1773" y="4599"/>
                    <a:pt x="1698" y="4381"/>
                    <a:pt x="1631" y="4160"/>
                  </a:cubicBezTo>
                  <a:cubicBezTo>
                    <a:pt x="1490" y="3697"/>
                    <a:pt x="1385" y="3222"/>
                    <a:pt x="1239" y="2759"/>
                  </a:cubicBezTo>
                  <a:cubicBezTo>
                    <a:pt x="1094" y="2302"/>
                    <a:pt x="910" y="1860"/>
                    <a:pt x="721" y="1420"/>
                  </a:cubicBezTo>
                  <a:cubicBezTo>
                    <a:pt x="524" y="967"/>
                    <a:pt x="327" y="515"/>
                    <a:pt x="127" y="64"/>
                  </a:cubicBezTo>
                  <a:cubicBezTo>
                    <a:pt x="99" y="1"/>
                    <a:pt x="0" y="35"/>
                    <a:pt x="24" y="1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6"/>
            <p:cNvSpPr/>
            <p:nvPr/>
          </p:nvSpPr>
          <p:spPr>
            <a:xfrm>
              <a:off x="3690981" y="979478"/>
              <a:ext cx="17261" cy="26399"/>
            </a:xfrm>
            <a:custGeom>
              <a:avLst/>
              <a:gdLst/>
              <a:ahLst/>
              <a:cxnLst/>
              <a:rect l="l" t="t" r="r" b="b"/>
              <a:pathLst>
                <a:path w="391" h="598" extrusionOk="0">
                  <a:moveTo>
                    <a:pt x="18" y="120"/>
                  </a:moveTo>
                  <a:cubicBezTo>
                    <a:pt x="34" y="219"/>
                    <a:pt x="64" y="312"/>
                    <a:pt x="112" y="400"/>
                  </a:cubicBezTo>
                  <a:cubicBezTo>
                    <a:pt x="155" y="480"/>
                    <a:pt x="213" y="597"/>
                    <a:pt x="320" y="587"/>
                  </a:cubicBezTo>
                  <a:cubicBezTo>
                    <a:pt x="346" y="584"/>
                    <a:pt x="366" y="566"/>
                    <a:pt x="372" y="541"/>
                  </a:cubicBezTo>
                  <a:cubicBezTo>
                    <a:pt x="390" y="466"/>
                    <a:pt x="336" y="408"/>
                    <a:pt x="296" y="349"/>
                  </a:cubicBezTo>
                  <a:cubicBezTo>
                    <a:pt x="246" y="277"/>
                    <a:pt x="208" y="193"/>
                    <a:pt x="190" y="107"/>
                  </a:cubicBezTo>
                  <a:cubicBezTo>
                    <a:pt x="169" y="0"/>
                    <a:pt x="1" y="9"/>
                    <a:pt x="18" y="1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6"/>
            <p:cNvSpPr/>
            <p:nvPr/>
          </p:nvSpPr>
          <p:spPr>
            <a:xfrm>
              <a:off x="3143621" y="865537"/>
              <a:ext cx="97560" cy="236794"/>
            </a:xfrm>
            <a:custGeom>
              <a:avLst/>
              <a:gdLst/>
              <a:ahLst/>
              <a:cxnLst/>
              <a:rect l="l" t="t" r="r" b="b"/>
              <a:pathLst>
                <a:path w="2210" h="5364" extrusionOk="0">
                  <a:moveTo>
                    <a:pt x="20" y="99"/>
                  </a:moveTo>
                  <a:cubicBezTo>
                    <a:pt x="153" y="550"/>
                    <a:pt x="347" y="981"/>
                    <a:pt x="526" y="1414"/>
                  </a:cubicBezTo>
                  <a:cubicBezTo>
                    <a:pt x="705" y="1847"/>
                    <a:pt x="887" y="2278"/>
                    <a:pt x="1068" y="2710"/>
                  </a:cubicBezTo>
                  <a:cubicBezTo>
                    <a:pt x="1249" y="3143"/>
                    <a:pt x="1429" y="3575"/>
                    <a:pt x="1602" y="4010"/>
                  </a:cubicBezTo>
                  <a:cubicBezTo>
                    <a:pt x="1692" y="4233"/>
                    <a:pt x="1780" y="4458"/>
                    <a:pt x="1865" y="4684"/>
                  </a:cubicBezTo>
                  <a:cubicBezTo>
                    <a:pt x="1905" y="4790"/>
                    <a:pt x="1946" y="4898"/>
                    <a:pt x="1985" y="5005"/>
                  </a:cubicBezTo>
                  <a:cubicBezTo>
                    <a:pt x="2026" y="5116"/>
                    <a:pt x="2057" y="5235"/>
                    <a:pt x="2130" y="5330"/>
                  </a:cubicBezTo>
                  <a:cubicBezTo>
                    <a:pt x="2156" y="5364"/>
                    <a:pt x="2209" y="5345"/>
                    <a:pt x="2208" y="5301"/>
                  </a:cubicBezTo>
                  <a:cubicBezTo>
                    <a:pt x="2205" y="5194"/>
                    <a:pt x="2160" y="5096"/>
                    <a:pt x="2123" y="4995"/>
                  </a:cubicBezTo>
                  <a:cubicBezTo>
                    <a:pt x="2083" y="4889"/>
                    <a:pt x="2041" y="4781"/>
                    <a:pt x="1999" y="4676"/>
                  </a:cubicBezTo>
                  <a:cubicBezTo>
                    <a:pt x="1912" y="4451"/>
                    <a:pt x="1821" y="4228"/>
                    <a:pt x="1729" y="4005"/>
                  </a:cubicBezTo>
                  <a:cubicBezTo>
                    <a:pt x="1550" y="3571"/>
                    <a:pt x="1366" y="3141"/>
                    <a:pt x="1182" y="2710"/>
                  </a:cubicBezTo>
                  <a:cubicBezTo>
                    <a:pt x="998" y="2279"/>
                    <a:pt x="816" y="1848"/>
                    <a:pt x="642" y="1413"/>
                  </a:cubicBezTo>
                  <a:cubicBezTo>
                    <a:pt x="463" y="965"/>
                    <a:pt x="310" y="506"/>
                    <a:pt x="120" y="63"/>
                  </a:cubicBezTo>
                  <a:cubicBezTo>
                    <a:pt x="94" y="0"/>
                    <a:pt x="0" y="33"/>
                    <a:pt x="20" y="9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6"/>
            <p:cNvSpPr/>
            <p:nvPr/>
          </p:nvSpPr>
          <p:spPr>
            <a:xfrm>
              <a:off x="3244847" y="1122113"/>
              <a:ext cx="15495" cy="38494"/>
            </a:xfrm>
            <a:custGeom>
              <a:avLst/>
              <a:gdLst/>
              <a:ahLst/>
              <a:cxnLst/>
              <a:rect l="l" t="t" r="r" b="b"/>
              <a:pathLst>
                <a:path w="351" h="872" extrusionOk="0">
                  <a:moveTo>
                    <a:pt x="7" y="50"/>
                  </a:moveTo>
                  <a:cubicBezTo>
                    <a:pt x="34" y="193"/>
                    <a:pt x="53" y="328"/>
                    <a:pt x="96" y="467"/>
                  </a:cubicBezTo>
                  <a:cubicBezTo>
                    <a:pt x="121" y="546"/>
                    <a:pt x="148" y="626"/>
                    <a:pt x="174" y="705"/>
                  </a:cubicBezTo>
                  <a:cubicBezTo>
                    <a:pt x="197" y="772"/>
                    <a:pt x="207" y="825"/>
                    <a:pt x="271" y="861"/>
                  </a:cubicBezTo>
                  <a:cubicBezTo>
                    <a:pt x="290" y="872"/>
                    <a:pt x="320" y="861"/>
                    <a:pt x="328" y="841"/>
                  </a:cubicBezTo>
                  <a:cubicBezTo>
                    <a:pt x="350" y="783"/>
                    <a:pt x="337" y="752"/>
                    <a:pt x="316" y="693"/>
                  </a:cubicBezTo>
                  <a:cubicBezTo>
                    <a:pt x="287" y="614"/>
                    <a:pt x="257" y="536"/>
                    <a:pt x="228" y="456"/>
                  </a:cubicBezTo>
                  <a:cubicBezTo>
                    <a:pt x="178" y="317"/>
                    <a:pt x="115" y="179"/>
                    <a:pt x="73" y="36"/>
                  </a:cubicBezTo>
                  <a:cubicBezTo>
                    <a:pt x="62" y="1"/>
                    <a:pt x="0" y="13"/>
                    <a:pt x="7" y="5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6"/>
            <p:cNvSpPr/>
            <p:nvPr/>
          </p:nvSpPr>
          <p:spPr>
            <a:xfrm>
              <a:off x="3566800" y="1039340"/>
              <a:ext cx="123518" cy="28606"/>
            </a:xfrm>
            <a:custGeom>
              <a:avLst/>
              <a:gdLst/>
              <a:ahLst/>
              <a:cxnLst/>
              <a:rect l="l" t="t" r="r" b="b"/>
              <a:pathLst>
                <a:path w="2798" h="648" extrusionOk="0">
                  <a:moveTo>
                    <a:pt x="21" y="644"/>
                  </a:moveTo>
                  <a:cubicBezTo>
                    <a:pt x="133" y="612"/>
                    <a:pt x="247" y="600"/>
                    <a:pt x="358" y="563"/>
                  </a:cubicBezTo>
                  <a:cubicBezTo>
                    <a:pt x="465" y="527"/>
                    <a:pt x="571" y="488"/>
                    <a:pt x="679" y="450"/>
                  </a:cubicBezTo>
                  <a:cubicBezTo>
                    <a:pt x="888" y="376"/>
                    <a:pt x="1101" y="309"/>
                    <a:pt x="1318" y="256"/>
                  </a:cubicBezTo>
                  <a:cubicBezTo>
                    <a:pt x="1530" y="204"/>
                    <a:pt x="1749" y="175"/>
                    <a:pt x="1968" y="176"/>
                  </a:cubicBezTo>
                  <a:cubicBezTo>
                    <a:pt x="2080" y="176"/>
                    <a:pt x="2193" y="190"/>
                    <a:pt x="2303" y="211"/>
                  </a:cubicBezTo>
                  <a:cubicBezTo>
                    <a:pt x="2429" y="235"/>
                    <a:pt x="2545" y="287"/>
                    <a:pt x="2668" y="317"/>
                  </a:cubicBezTo>
                  <a:cubicBezTo>
                    <a:pt x="2766" y="341"/>
                    <a:pt x="2797" y="204"/>
                    <a:pt x="2718" y="160"/>
                  </a:cubicBezTo>
                  <a:cubicBezTo>
                    <a:pt x="2525" y="50"/>
                    <a:pt x="2263" y="23"/>
                    <a:pt x="2044" y="11"/>
                  </a:cubicBezTo>
                  <a:cubicBezTo>
                    <a:pt x="1810" y="0"/>
                    <a:pt x="1578" y="34"/>
                    <a:pt x="1351" y="88"/>
                  </a:cubicBezTo>
                  <a:cubicBezTo>
                    <a:pt x="1125" y="142"/>
                    <a:pt x="909" y="225"/>
                    <a:pt x="693" y="308"/>
                  </a:cubicBezTo>
                  <a:cubicBezTo>
                    <a:pt x="578" y="354"/>
                    <a:pt x="462" y="398"/>
                    <a:pt x="349" y="449"/>
                  </a:cubicBezTo>
                  <a:cubicBezTo>
                    <a:pt x="234" y="500"/>
                    <a:pt x="129" y="570"/>
                    <a:pt x="14" y="622"/>
                  </a:cubicBezTo>
                  <a:cubicBezTo>
                    <a:pt x="0" y="628"/>
                    <a:pt x="7" y="648"/>
                    <a:pt x="21" y="64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6"/>
            <p:cNvSpPr/>
            <p:nvPr/>
          </p:nvSpPr>
          <p:spPr>
            <a:xfrm>
              <a:off x="3698486" y="1053819"/>
              <a:ext cx="15230" cy="16863"/>
            </a:xfrm>
            <a:custGeom>
              <a:avLst/>
              <a:gdLst/>
              <a:ahLst/>
              <a:cxnLst/>
              <a:rect l="l" t="t" r="r" b="b"/>
              <a:pathLst>
                <a:path w="345" h="382" extrusionOk="0">
                  <a:moveTo>
                    <a:pt x="38" y="148"/>
                  </a:moveTo>
                  <a:cubicBezTo>
                    <a:pt x="81" y="252"/>
                    <a:pt x="183" y="382"/>
                    <a:pt x="312" y="336"/>
                  </a:cubicBezTo>
                  <a:cubicBezTo>
                    <a:pt x="333" y="328"/>
                    <a:pt x="345" y="299"/>
                    <a:pt x="329" y="280"/>
                  </a:cubicBezTo>
                  <a:cubicBezTo>
                    <a:pt x="304" y="248"/>
                    <a:pt x="272" y="224"/>
                    <a:pt x="244" y="196"/>
                  </a:cubicBezTo>
                  <a:cubicBezTo>
                    <a:pt x="216" y="169"/>
                    <a:pt x="198" y="131"/>
                    <a:pt x="185" y="96"/>
                  </a:cubicBezTo>
                  <a:cubicBezTo>
                    <a:pt x="152" y="0"/>
                    <a:pt x="0" y="55"/>
                    <a:pt x="38" y="14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6"/>
            <p:cNvSpPr/>
            <p:nvPr/>
          </p:nvSpPr>
          <p:spPr>
            <a:xfrm>
              <a:off x="3272482" y="1172042"/>
              <a:ext cx="28429" cy="53504"/>
            </a:xfrm>
            <a:custGeom>
              <a:avLst/>
              <a:gdLst/>
              <a:ahLst/>
              <a:cxnLst/>
              <a:rect l="l" t="t" r="r" b="b"/>
              <a:pathLst>
                <a:path w="644" h="1212" extrusionOk="0">
                  <a:moveTo>
                    <a:pt x="123" y="1204"/>
                  </a:moveTo>
                  <a:cubicBezTo>
                    <a:pt x="183" y="1128"/>
                    <a:pt x="142" y="1022"/>
                    <a:pt x="149" y="929"/>
                  </a:cubicBezTo>
                  <a:cubicBezTo>
                    <a:pt x="156" y="807"/>
                    <a:pt x="193" y="687"/>
                    <a:pt x="244" y="577"/>
                  </a:cubicBezTo>
                  <a:cubicBezTo>
                    <a:pt x="291" y="472"/>
                    <a:pt x="356" y="378"/>
                    <a:pt x="432" y="291"/>
                  </a:cubicBezTo>
                  <a:cubicBezTo>
                    <a:pt x="492" y="222"/>
                    <a:pt x="619" y="163"/>
                    <a:pt x="638" y="71"/>
                  </a:cubicBezTo>
                  <a:cubicBezTo>
                    <a:pt x="644" y="48"/>
                    <a:pt x="627" y="27"/>
                    <a:pt x="605" y="22"/>
                  </a:cubicBezTo>
                  <a:cubicBezTo>
                    <a:pt x="507" y="0"/>
                    <a:pt x="411" y="121"/>
                    <a:pt x="351" y="185"/>
                  </a:cubicBezTo>
                  <a:cubicBezTo>
                    <a:pt x="259" y="283"/>
                    <a:pt x="187" y="402"/>
                    <a:pt x="130" y="523"/>
                  </a:cubicBezTo>
                  <a:cubicBezTo>
                    <a:pt x="74" y="644"/>
                    <a:pt x="39" y="775"/>
                    <a:pt x="26" y="907"/>
                  </a:cubicBezTo>
                  <a:cubicBezTo>
                    <a:pt x="16" y="1007"/>
                    <a:pt x="0" y="1159"/>
                    <a:pt x="104" y="1209"/>
                  </a:cubicBezTo>
                  <a:cubicBezTo>
                    <a:pt x="110" y="1211"/>
                    <a:pt x="119" y="1210"/>
                    <a:pt x="123" y="120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6"/>
            <p:cNvSpPr/>
            <p:nvPr/>
          </p:nvSpPr>
          <p:spPr>
            <a:xfrm>
              <a:off x="3124683" y="739545"/>
              <a:ext cx="49531" cy="49575"/>
            </a:xfrm>
            <a:custGeom>
              <a:avLst/>
              <a:gdLst/>
              <a:ahLst/>
              <a:cxnLst/>
              <a:rect l="l" t="t" r="r" b="b"/>
              <a:pathLst>
                <a:path w="1122" h="1123" extrusionOk="0">
                  <a:moveTo>
                    <a:pt x="119" y="1052"/>
                  </a:moveTo>
                  <a:cubicBezTo>
                    <a:pt x="100" y="806"/>
                    <a:pt x="288" y="592"/>
                    <a:pt x="474" y="455"/>
                  </a:cubicBezTo>
                  <a:cubicBezTo>
                    <a:pt x="578" y="379"/>
                    <a:pt x="693" y="318"/>
                    <a:pt x="810" y="264"/>
                  </a:cubicBezTo>
                  <a:cubicBezTo>
                    <a:pt x="906" y="222"/>
                    <a:pt x="1038" y="190"/>
                    <a:pt x="1106" y="106"/>
                  </a:cubicBezTo>
                  <a:cubicBezTo>
                    <a:pt x="1122" y="86"/>
                    <a:pt x="1118" y="49"/>
                    <a:pt x="1092" y="40"/>
                  </a:cubicBezTo>
                  <a:cubicBezTo>
                    <a:pt x="973" y="1"/>
                    <a:pt x="839" y="65"/>
                    <a:pt x="732" y="112"/>
                  </a:cubicBezTo>
                  <a:cubicBezTo>
                    <a:pt x="593" y="174"/>
                    <a:pt x="460" y="250"/>
                    <a:pt x="340" y="344"/>
                  </a:cubicBezTo>
                  <a:cubicBezTo>
                    <a:pt x="234" y="429"/>
                    <a:pt x="135" y="532"/>
                    <a:pt x="72" y="653"/>
                  </a:cubicBezTo>
                  <a:cubicBezTo>
                    <a:pt x="8" y="780"/>
                    <a:pt x="1" y="920"/>
                    <a:pt x="20" y="1060"/>
                  </a:cubicBezTo>
                  <a:cubicBezTo>
                    <a:pt x="29" y="1123"/>
                    <a:pt x="124" y="1117"/>
                    <a:pt x="119" y="105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6"/>
            <p:cNvSpPr/>
            <p:nvPr/>
          </p:nvSpPr>
          <p:spPr>
            <a:xfrm>
              <a:off x="3485219" y="621366"/>
              <a:ext cx="76768" cy="24765"/>
            </a:xfrm>
            <a:custGeom>
              <a:avLst/>
              <a:gdLst/>
              <a:ahLst/>
              <a:cxnLst/>
              <a:rect l="l" t="t" r="r" b="b"/>
              <a:pathLst>
                <a:path w="1739" h="561" extrusionOk="0">
                  <a:moveTo>
                    <a:pt x="1684" y="383"/>
                  </a:moveTo>
                  <a:cubicBezTo>
                    <a:pt x="1578" y="277"/>
                    <a:pt x="1411" y="208"/>
                    <a:pt x="1274" y="150"/>
                  </a:cubicBezTo>
                  <a:cubicBezTo>
                    <a:pt x="1144" y="96"/>
                    <a:pt x="1008" y="54"/>
                    <a:pt x="870" y="30"/>
                  </a:cubicBezTo>
                  <a:cubicBezTo>
                    <a:pt x="733" y="5"/>
                    <a:pt x="592" y="1"/>
                    <a:pt x="454" y="11"/>
                  </a:cubicBezTo>
                  <a:cubicBezTo>
                    <a:pt x="322" y="21"/>
                    <a:pt x="103" y="36"/>
                    <a:pt x="17" y="153"/>
                  </a:cubicBezTo>
                  <a:cubicBezTo>
                    <a:pt x="1" y="176"/>
                    <a:pt x="3" y="216"/>
                    <a:pt x="34" y="228"/>
                  </a:cubicBezTo>
                  <a:cubicBezTo>
                    <a:pt x="157" y="272"/>
                    <a:pt x="316" y="208"/>
                    <a:pt x="443" y="194"/>
                  </a:cubicBezTo>
                  <a:cubicBezTo>
                    <a:pt x="575" y="180"/>
                    <a:pt x="705" y="187"/>
                    <a:pt x="836" y="213"/>
                  </a:cubicBezTo>
                  <a:cubicBezTo>
                    <a:pt x="967" y="239"/>
                    <a:pt x="1091" y="287"/>
                    <a:pt x="1212" y="343"/>
                  </a:cubicBezTo>
                  <a:cubicBezTo>
                    <a:pt x="1345" y="404"/>
                    <a:pt x="1473" y="493"/>
                    <a:pt x="1613" y="534"/>
                  </a:cubicBezTo>
                  <a:cubicBezTo>
                    <a:pt x="1704" y="560"/>
                    <a:pt x="1738" y="437"/>
                    <a:pt x="1684" y="38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6"/>
            <p:cNvSpPr/>
            <p:nvPr/>
          </p:nvSpPr>
          <p:spPr>
            <a:xfrm>
              <a:off x="3507380" y="609800"/>
              <a:ext cx="24986" cy="11213"/>
            </a:xfrm>
            <a:custGeom>
              <a:avLst/>
              <a:gdLst/>
              <a:ahLst/>
              <a:cxnLst/>
              <a:rect l="l" t="t" r="r" b="b"/>
              <a:pathLst>
                <a:path w="566" h="254" extrusionOk="0">
                  <a:moveTo>
                    <a:pt x="492" y="49"/>
                  </a:moveTo>
                  <a:cubicBezTo>
                    <a:pt x="341" y="31"/>
                    <a:pt x="162" y="1"/>
                    <a:pt x="24" y="78"/>
                  </a:cubicBezTo>
                  <a:cubicBezTo>
                    <a:pt x="0" y="92"/>
                    <a:pt x="3" y="129"/>
                    <a:pt x="22" y="146"/>
                  </a:cubicBezTo>
                  <a:cubicBezTo>
                    <a:pt x="146" y="254"/>
                    <a:pt x="337" y="187"/>
                    <a:pt x="485" y="177"/>
                  </a:cubicBezTo>
                  <a:cubicBezTo>
                    <a:pt x="557" y="172"/>
                    <a:pt x="566" y="57"/>
                    <a:pt x="492" y="4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6"/>
            <p:cNvSpPr/>
            <p:nvPr/>
          </p:nvSpPr>
          <p:spPr>
            <a:xfrm>
              <a:off x="3109850" y="746652"/>
              <a:ext cx="18055" cy="19026"/>
            </a:xfrm>
            <a:custGeom>
              <a:avLst/>
              <a:gdLst/>
              <a:ahLst/>
              <a:cxnLst/>
              <a:rect l="l" t="t" r="r" b="b"/>
              <a:pathLst>
                <a:path w="409" h="431" extrusionOk="0">
                  <a:moveTo>
                    <a:pt x="180" y="364"/>
                  </a:moveTo>
                  <a:cubicBezTo>
                    <a:pt x="229" y="319"/>
                    <a:pt x="274" y="268"/>
                    <a:pt x="310" y="211"/>
                  </a:cubicBezTo>
                  <a:cubicBezTo>
                    <a:pt x="344" y="161"/>
                    <a:pt x="385" y="122"/>
                    <a:pt x="399" y="62"/>
                  </a:cubicBezTo>
                  <a:cubicBezTo>
                    <a:pt x="408" y="28"/>
                    <a:pt x="377" y="0"/>
                    <a:pt x="345" y="1"/>
                  </a:cubicBezTo>
                  <a:cubicBezTo>
                    <a:pt x="286" y="3"/>
                    <a:pt x="231" y="40"/>
                    <a:pt x="187" y="77"/>
                  </a:cubicBezTo>
                  <a:cubicBezTo>
                    <a:pt x="130" y="129"/>
                    <a:pt x="75" y="176"/>
                    <a:pt x="40" y="247"/>
                  </a:cubicBezTo>
                  <a:cubicBezTo>
                    <a:pt x="0" y="326"/>
                    <a:pt x="107" y="431"/>
                    <a:pt x="180" y="36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6"/>
            <p:cNvSpPr/>
            <p:nvPr/>
          </p:nvSpPr>
          <p:spPr>
            <a:xfrm>
              <a:off x="3225644" y="677255"/>
              <a:ext cx="107052" cy="45867"/>
            </a:xfrm>
            <a:custGeom>
              <a:avLst/>
              <a:gdLst/>
              <a:ahLst/>
              <a:cxnLst/>
              <a:rect l="l" t="t" r="r" b="b"/>
              <a:pathLst>
                <a:path w="2425" h="1039" extrusionOk="0">
                  <a:moveTo>
                    <a:pt x="107" y="1026"/>
                  </a:moveTo>
                  <a:cubicBezTo>
                    <a:pt x="281" y="990"/>
                    <a:pt x="448" y="914"/>
                    <a:pt x="613" y="849"/>
                  </a:cubicBezTo>
                  <a:cubicBezTo>
                    <a:pt x="815" y="768"/>
                    <a:pt x="1016" y="685"/>
                    <a:pt x="1216" y="601"/>
                  </a:cubicBezTo>
                  <a:cubicBezTo>
                    <a:pt x="1414" y="519"/>
                    <a:pt x="1613" y="436"/>
                    <a:pt x="1812" y="355"/>
                  </a:cubicBezTo>
                  <a:cubicBezTo>
                    <a:pt x="2012" y="275"/>
                    <a:pt x="2210" y="202"/>
                    <a:pt x="2390" y="82"/>
                  </a:cubicBezTo>
                  <a:cubicBezTo>
                    <a:pt x="2425" y="59"/>
                    <a:pt x="2404" y="1"/>
                    <a:pt x="2362" y="5"/>
                  </a:cubicBezTo>
                  <a:cubicBezTo>
                    <a:pt x="2158" y="28"/>
                    <a:pt x="1974" y="99"/>
                    <a:pt x="1783" y="175"/>
                  </a:cubicBezTo>
                  <a:cubicBezTo>
                    <a:pt x="1573" y="259"/>
                    <a:pt x="1364" y="347"/>
                    <a:pt x="1155" y="433"/>
                  </a:cubicBezTo>
                  <a:cubicBezTo>
                    <a:pt x="964" y="512"/>
                    <a:pt x="775" y="594"/>
                    <a:pt x="584" y="674"/>
                  </a:cubicBezTo>
                  <a:cubicBezTo>
                    <a:pt x="410" y="746"/>
                    <a:pt x="226" y="806"/>
                    <a:pt x="61" y="897"/>
                  </a:cubicBezTo>
                  <a:cubicBezTo>
                    <a:pt x="0" y="930"/>
                    <a:pt x="39" y="1039"/>
                    <a:pt x="107" y="102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6"/>
            <p:cNvSpPr/>
            <p:nvPr/>
          </p:nvSpPr>
          <p:spPr>
            <a:xfrm>
              <a:off x="3219949" y="692044"/>
              <a:ext cx="24765" cy="14303"/>
            </a:xfrm>
            <a:custGeom>
              <a:avLst/>
              <a:gdLst/>
              <a:ahLst/>
              <a:cxnLst/>
              <a:rect l="l" t="t" r="r" b="b"/>
              <a:pathLst>
                <a:path w="561" h="324" extrusionOk="0">
                  <a:moveTo>
                    <a:pt x="90" y="137"/>
                  </a:moveTo>
                  <a:cubicBezTo>
                    <a:pt x="88" y="138"/>
                    <a:pt x="87" y="138"/>
                    <a:pt x="84" y="139"/>
                  </a:cubicBezTo>
                  <a:cubicBezTo>
                    <a:pt x="0" y="159"/>
                    <a:pt x="46" y="286"/>
                    <a:pt x="130" y="265"/>
                  </a:cubicBezTo>
                  <a:cubicBezTo>
                    <a:pt x="131" y="265"/>
                    <a:pt x="133" y="265"/>
                    <a:pt x="134" y="264"/>
                  </a:cubicBezTo>
                  <a:cubicBezTo>
                    <a:pt x="107" y="256"/>
                    <a:pt x="81" y="247"/>
                    <a:pt x="56" y="239"/>
                  </a:cubicBezTo>
                  <a:cubicBezTo>
                    <a:pt x="100" y="323"/>
                    <a:pt x="232" y="259"/>
                    <a:pt x="295" y="235"/>
                  </a:cubicBezTo>
                  <a:cubicBezTo>
                    <a:pt x="367" y="209"/>
                    <a:pt x="451" y="180"/>
                    <a:pt x="507" y="129"/>
                  </a:cubicBezTo>
                  <a:cubicBezTo>
                    <a:pt x="561" y="81"/>
                    <a:pt x="534" y="5"/>
                    <a:pt x="462" y="3"/>
                  </a:cubicBezTo>
                  <a:cubicBezTo>
                    <a:pt x="390" y="0"/>
                    <a:pt x="312" y="28"/>
                    <a:pt x="245" y="52"/>
                  </a:cubicBezTo>
                  <a:cubicBezTo>
                    <a:pt x="181" y="74"/>
                    <a:pt x="24" y="109"/>
                    <a:pt x="44" y="205"/>
                  </a:cubicBezTo>
                  <a:cubicBezTo>
                    <a:pt x="59" y="183"/>
                    <a:pt x="73" y="160"/>
                    <a:pt x="88" y="137"/>
                  </a:cubicBezTo>
                  <a:cubicBezTo>
                    <a:pt x="87" y="137"/>
                    <a:pt x="86" y="138"/>
                    <a:pt x="84" y="139"/>
                  </a:cubicBezTo>
                  <a:cubicBezTo>
                    <a:pt x="7" y="177"/>
                    <a:pt x="52" y="303"/>
                    <a:pt x="130" y="265"/>
                  </a:cubicBezTo>
                  <a:cubicBezTo>
                    <a:pt x="132" y="264"/>
                    <a:pt x="134" y="263"/>
                    <a:pt x="135" y="262"/>
                  </a:cubicBezTo>
                  <a:cubicBezTo>
                    <a:pt x="212" y="225"/>
                    <a:pt x="174" y="117"/>
                    <a:pt x="90" y="13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6"/>
            <p:cNvSpPr/>
            <p:nvPr/>
          </p:nvSpPr>
          <p:spPr>
            <a:xfrm>
              <a:off x="3123844" y="874896"/>
              <a:ext cx="18982" cy="40172"/>
            </a:xfrm>
            <a:custGeom>
              <a:avLst/>
              <a:gdLst/>
              <a:ahLst/>
              <a:cxnLst/>
              <a:rect l="l" t="t" r="r" b="b"/>
              <a:pathLst>
                <a:path w="430" h="910" extrusionOk="0">
                  <a:moveTo>
                    <a:pt x="10" y="95"/>
                  </a:moveTo>
                  <a:cubicBezTo>
                    <a:pt x="33" y="239"/>
                    <a:pt x="96" y="379"/>
                    <a:pt x="149" y="515"/>
                  </a:cubicBezTo>
                  <a:cubicBezTo>
                    <a:pt x="193" y="632"/>
                    <a:pt x="240" y="804"/>
                    <a:pt x="344" y="882"/>
                  </a:cubicBezTo>
                  <a:cubicBezTo>
                    <a:pt x="381" y="909"/>
                    <a:pt x="424" y="883"/>
                    <a:pt x="425" y="840"/>
                  </a:cubicBezTo>
                  <a:cubicBezTo>
                    <a:pt x="429" y="715"/>
                    <a:pt x="340" y="577"/>
                    <a:pt x="295" y="461"/>
                  </a:cubicBezTo>
                  <a:cubicBezTo>
                    <a:pt x="240" y="327"/>
                    <a:pt x="200" y="179"/>
                    <a:pt x="126" y="54"/>
                  </a:cubicBezTo>
                  <a:cubicBezTo>
                    <a:pt x="95" y="0"/>
                    <a:pt x="0" y="33"/>
                    <a:pt x="10" y="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6"/>
            <p:cNvSpPr/>
            <p:nvPr/>
          </p:nvSpPr>
          <p:spPr>
            <a:xfrm>
              <a:off x="3683476" y="911493"/>
              <a:ext cx="15318" cy="33727"/>
            </a:xfrm>
            <a:custGeom>
              <a:avLst/>
              <a:gdLst/>
              <a:ahLst/>
              <a:cxnLst/>
              <a:rect l="l" t="t" r="r" b="b"/>
              <a:pathLst>
                <a:path w="347" h="764" extrusionOk="0">
                  <a:moveTo>
                    <a:pt x="346" y="714"/>
                  </a:moveTo>
                  <a:cubicBezTo>
                    <a:pt x="346" y="664"/>
                    <a:pt x="320" y="623"/>
                    <a:pt x="297" y="578"/>
                  </a:cubicBezTo>
                  <a:cubicBezTo>
                    <a:pt x="267" y="517"/>
                    <a:pt x="244" y="451"/>
                    <a:pt x="220" y="387"/>
                  </a:cubicBezTo>
                  <a:cubicBezTo>
                    <a:pt x="176" y="265"/>
                    <a:pt x="137" y="133"/>
                    <a:pt x="61" y="27"/>
                  </a:cubicBezTo>
                  <a:cubicBezTo>
                    <a:pt x="42" y="1"/>
                    <a:pt x="0" y="16"/>
                    <a:pt x="2" y="48"/>
                  </a:cubicBezTo>
                  <a:cubicBezTo>
                    <a:pt x="11" y="187"/>
                    <a:pt x="57" y="327"/>
                    <a:pt x="105" y="457"/>
                  </a:cubicBezTo>
                  <a:cubicBezTo>
                    <a:pt x="142" y="557"/>
                    <a:pt x="185" y="725"/>
                    <a:pt x="300" y="756"/>
                  </a:cubicBezTo>
                  <a:cubicBezTo>
                    <a:pt x="326" y="763"/>
                    <a:pt x="346" y="738"/>
                    <a:pt x="346" y="71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6"/>
            <p:cNvSpPr/>
            <p:nvPr/>
          </p:nvSpPr>
          <p:spPr>
            <a:xfrm>
              <a:off x="3421738" y="1154958"/>
              <a:ext cx="160026" cy="57256"/>
            </a:xfrm>
            <a:custGeom>
              <a:avLst/>
              <a:gdLst/>
              <a:ahLst/>
              <a:cxnLst/>
              <a:rect l="l" t="t" r="r" b="b"/>
              <a:pathLst>
                <a:path w="3625" h="1297" extrusionOk="0">
                  <a:moveTo>
                    <a:pt x="92" y="1291"/>
                  </a:moveTo>
                  <a:cubicBezTo>
                    <a:pt x="231" y="1296"/>
                    <a:pt x="381" y="1245"/>
                    <a:pt x="515" y="1210"/>
                  </a:cubicBezTo>
                  <a:cubicBezTo>
                    <a:pt x="673" y="1171"/>
                    <a:pt x="829" y="1124"/>
                    <a:pt x="986" y="1076"/>
                  </a:cubicBezTo>
                  <a:cubicBezTo>
                    <a:pt x="1286" y="984"/>
                    <a:pt x="1582" y="880"/>
                    <a:pt x="1878" y="773"/>
                  </a:cubicBezTo>
                  <a:cubicBezTo>
                    <a:pt x="2173" y="666"/>
                    <a:pt x="2466" y="552"/>
                    <a:pt x="2759" y="439"/>
                  </a:cubicBezTo>
                  <a:cubicBezTo>
                    <a:pt x="3043" y="330"/>
                    <a:pt x="3333" y="234"/>
                    <a:pt x="3593" y="74"/>
                  </a:cubicBezTo>
                  <a:cubicBezTo>
                    <a:pt x="3624" y="55"/>
                    <a:pt x="3605" y="1"/>
                    <a:pt x="3569" y="6"/>
                  </a:cubicBezTo>
                  <a:cubicBezTo>
                    <a:pt x="3265" y="49"/>
                    <a:pt x="2986" y="169"/>
                    <a:pt x="2701" y="276"/>
                  </a:cubicBezTo>
                  <a:cubicBezTo>
                    <a:pt x="2406" y="387"/>
                    <a:pt x="2113" y="498"/>
                    <a:pt x="1819" y="607"/>
                  </a:cubicBezTo>
                  <a:cubicBezTo>
                    <a:pt x="1524" y="716"/>
                    <a:pt x="1228" y="821"/>
                    <a:pt x="928" y="916"/>
                  </a:cubicBezTo>
                  <a:cubicBezTo>
                    <a:pt x="785" y="962"/>
                    <a:pt x="641" y="1005"/>
                    <a:pt x="497" y="1047"/>
                  </a:cubicBezTo>
                  <a:cubicBezTo>
                    <a:pt x="351" y="1090"/>
                    <a:pt x="189" y="1117"/>
                    <a:pt x="56" y="1190"/>
                  </a:cubicBezTo>
                  <a:cubicBezTo>
                    <a:pt x="1" y="1219"/>
                    <a:pt x="44" y="1288"/>
                    <a:pt x="92" y="129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6"/>
            <p:cNvSpPr/>
            <p:nvPr/>
          </p:nvSpPr>
          <p:spPr>
            <a:xfrm>
              <a:off x="3486102" y="1194512"/>
              <a:ext cx="42247" cy="16731"/>
            </a:xfrm>
            <a:custGeom>
              <a:avLst/>
              <a:gdLst/>
              <a:ahLst/>
              <a:cxnLst/>
              <a:rect l="l" t="t" r="r" b="b"/>
              <a:pathLst>
                <a:path w="957" h="379" extrusionOk="0">
                  <a:moveTo>
                    <a:pt x="59" y="369"/>
                  </a:moveTo>
                  <a:cubicBezTo>
                    <a:pt x="209" y="378"/>
                    <a:pt x="358" y="328"/>
                    <a:pt x="499" y="282"/>
                  </a:cubicBezTo>
                  <a:cubicBezTo>
                    <a:pt x="648" y="232"/>
                    <a:pt x="793" y="173"/>
                    <a:pt x="922" y="82"/>
                  </a:cubicBezTo>
                  <a:cubicBezTo>
                    <a:pt x="956" y="58"/>
                    <a:pt x="936" y="0"/>
                    <a:pt x="893" y="4"/>
                  </a:cubicBezTo>
                  <a:cubicBezTo>
                    <a:pt x="748" y="16"/>
                    <a:pt x="617" y="69"/>
                    <a:pt x="481" y="121"/>
                  </a:cubicBezTo>
                  <a:cubicBezTo>
                    <a:pt x="341" y="175"/>
                    <a:pt x="190" y="206"/>
                    <a:pt x="50" y="263"/>
                  </a:cubicBezTo>
                  <a:cubicBezTo>
                    <a:pt x="4" y="282"/>
                    <a:pt x="0" y="364"/>
                    <a:pt x="59" y="36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6"/>
            <p:cNvSpPr/>
            <p:nvPr/>
          </p:nvSpPr>
          <p:spPr>
            <a:xfrm>
              <a:off x="3291509" y="1114917"/>
              <a:ext cx="18762" cy="12405"/>
            </a:xfrm>
            <a:custGeom>
              <a:avLst/>
              <a:gdLst/>
              <a:ahLst/>
              <a:cxnLst/>
              <a:rect l="l" t="t" r="r" b="b"/>
              <a:pathLst>
                <a:path w="425" h="281" extrusionOk="0">
                  <a:moveTo>
                    <a:pt x="414" y="64"/>
                  </a:moveTo>
                  <a:cubicBezTo>
                    <a:pt x="352" y="0"/>
                    <a:pt x="269" y="34"/>
                    <a:pt x="195" y="62"/>
                  </a:cubicBezTo>
                  <a:cubicBezTo>
                    <a:pt x="115" y="93"/>
                    <a:pt x="30" y="109"/>
                    <a:pt x="3" y="199"/>
                  </a:cubicBezTo>
                  <a:cubicBezTo>
                    <a:pt x="1" y="207"/>
                    <a:pt x="5" y="220"/>
                    <a:pt x="13" y="226"/>
                  </a:cubicBezTo>
                  <a:cubicBezTo>
                    <a:pt x="97" y="281"/>
                    <a:pt x="187" y="228"/>
                    <a:pt x="274" y="199"/>
                  </a:cubicBezTo>
                  <a:cubicBezTo>
                    <a:pt x="324" y="183"/>
                    <a:pt x="363" y="161"/>
                    <a:pt x="400" y="125"/>
                  </a:cubicBezTo>
                  <a:cubicBezTo>
                    <a:pt x="410" y="115"/>
                    <a:pt x="425" y="75"/>
                    <a:pt x="414" y="6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6"/>
            <p:cNvSpPr/>
            <p:nvPr/>
          </p:nvSpPr>
          <p:spPr>
            <a:xfrm>
              <a:off x="3293451" y="1111915"/>
              <a:ext cx="1501" cy="1324"/>
            </a:xfrm>
            <a:custGeom>
              <a:avLst/>
              <a:gdLst/>
              <a:ahLst/>
              <a:cxnLst/>
              <a:rect l="l" t="t" r="r" b="b"/>
              <a:pathLst>
                <a:path w="34" h="30" extrusionOk="0">
                  <a:moveTo>
                    <a:pt x="20" y="25"/>
                  </a:moveTo>
                  <a:cubicBezTo>
                    <a:pt x="33" y="20"/>
                    <a:pt x="26" y="0"/>
                    <a:pt x="13" y="5"/>
                  </a:cubicBezTo>
                  <a:cubicBezTo>
                    <a:pt x="0" y="9"/>
                    <a:pt x="7" y="29"/>
                    <a:pt x="20" y="2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6"/>
            <p:cNvSpPr/>
            <p:nvPr/>
          </p:nvSpPr>
          <p:spPr>
            <a:xfrm>
              <a:off x="3286079" y="1106132"/>
              <a:ext cx="15804" cy="8299"/>
            </a:xfrm>
            <a:custGeom>
              <a:avLst/>
              <a:gdLst/>
              <a:ahLst/>
              <a:cxnLst/>
              <a:rect l="l" t="t" r="r" b="b"/>
              <a:pathLst>
                <a:path w="358" h="188" extrusionOk="0">
                  <a:moveTo>
                    <a:pt x="317" y="33"/>
                  </a:moveTo>
                  <a:cubicBezTo>
                    <a:pt x="277" y="26"/>
                    <a:pt x="244" y="0"/>
                    <a:pt x="202" y="2"/>
                  </a:cubicBezTo>
                  <a:cubicBezTo>
                    <a:pt x="143" y="5"/>
                    <a:pt x="88" y="25"/>
                    <a:pt x="48" y="68"/>
                  </a:cubicBezTo>
                  <a:cubicBezTo>
                    <a:pt x="0" y="119"/>
                    <a:pt x="61" y="187"/>
                    <a:pt x="118" y="171"/>
                  </a:cubicBezTo>
                  <a:cubicBezTo>
                    <a:pt x="151" y="162"/>
                    <a:pt x="183" y="149"/>
                    <a:pt x="214" y="137"/>
                  </a:cubicBezTo>
                  <a:cubicBezTo>
                    <a:pt x="247" y="127"/>
                    <a:pt x="278" y="105"/>
                    <a:pt x="313" y="107"/>
                  </a:cubicBezTo>
                  <a:cubicBezTo>
                    <a:pt x="357" y="108"/>
                    <a:pt x="358" y="40"/>
                    <a:pt x="317" y="3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6"/>
            <p:cNvSpPr/>
            <p:nvPr/>
          </p:nvSpPr>
          <p:spPr>
            <a:xfrm>
              <a:off x="3275042" y="1091079"/>
              <a:ext cx="20616" cy="11036"/>
            </a:xfrm>
            <a:custGeom>
              <a:avLst/>
              <a:gdLst/>
              <a:ahLst/>
              <a:cxnLst/>
              <a:rect l="l" t="t" r="r" b="b"/>
              <a:pathLst>
                <a:path w="467" h="250" extrusionOk="0">
                  <a:moveTo>
                    <a:pt x="444" y="98"/>
                  </a:moveTo>
                  <a:cubicBezTo>
                    <a:pt x="380" y="39"/>
                    <a:pt x="328" y="1"/>
                    <a:pt x="237" y="2"/>
                  </a:cubicBezTo>
                  <a:cubicBezTo>
                    <a:pt x="140" y="4"/>
                    <a:pt x="45" y="60"/>
                    <a:pt x="17" y="153"/>
                  </a:cubicBezTo>
                  <a:cubicBezTo>
                    <a:pt x="1" y="205"/>
                    <a:pt x="56" y="250"/>
                    <a:pt x="103" y="249"/>
                  </a:cubicBezTo>
                  <a:cubicBezTo>
                    <a:pt x="160" y="247"/>
                    <a:pt x="206" y="210"/>
                    <a:pt x="258" y="188"/>
                  </a:cubicBezTo>
                  <a:cubicBezTo>
                    <a:pt x="304" y="168"/>
                    <a:pt x="369" y="145"/>
                    <a:pt x="420" y="148"/>
                  </a:cubicBezTo>
                  <a:cubicBezTo>
                    <a:pt x="449" y="151"/>
                    <a:pt x="466" y="119"/>
                    <a:pt x="444" y="9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6"/>
            <p:cNvSpPr/>
            <p:nvPr/>
          </p:nvSpPr>
          <p:spPr>
            <a:xfrm>
              <a:off x="3634077" y="995370"/>
              <a:ext cx="18276" cy="10595"/>
            </a:xfrm>
            <a:custGeom>
              <a:avLst/>
              <a:gdLst/>
              <a:ahLst/>
              <a:cxnLst/>
              <a:rect l="l" t="t" r="r" b="b"/>
              <a:pathLst>
                <a:path w="414" h="240" extrusionOk="0">
                  <a:moveTo>
                    <a:pt x="371" y="26"/>
                  </a:moveTo>
                  <a:cubicBezTo>
                    <a:pt x="344" y="23"/>
                    <a:pt x="324" y="13"/>
                    <a:pt x="297" y="9"/>
                  </a:cubicBezTo>
                  <a:cubicBezTo>
                    <a:pt x="256" y="1"/>
                    <a:pt x="214" y="4"/>
                    <a:pt x="173" y="11"/>
                  </a:cubicBezTo>
                  <a:cubicBezTo>
                    <a:pt x="114" y="22"/>
                    <a:pt x="11" y="37"/>
                    <a:pt x="7" y="112"/>
                  </a:cubicBezTo>
                  <a:cubicBezTo>
                    <a:pt x="1" y="239"/>
                    <a:pt x="314" y="106"/>
                    <a:pt x="368" y="97"/>
                  </a:cubicBezTo>
                  <a:cubicBezTo>
                    <a:pt x="405" y="92"/>
                    <a:pt x="414" y="30"/>
                    <a:pt x="371" y="2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6"/>
            <p:cNvSpPr/>
            <p:nvPr/>
          </p:nvSpPr>
          <p:spPr>
            <a:xfrm>
              <a:off x="3628427" y="984731"/>
              <a:ext cx="16378" cy="10595"/>
            </a:xfrm>
            <a:custGeom>
              <a:avLst/>
              <a:gdLst/>
              <a:ahLst/>
              <a:cxnLst/>
              <a:rect l="l" t="t" r="r" b="b"/>
              <a:pathLst>
                <a:path w="371" h="240" extrusionOk="0">
                  <a:moveTo>
                    <a:pt x="321" y="14"/>
                  </a:moveTo>
                  <a:cubicBezTo>
                    <a:pt x="331" y="20"/>
                    <a:pt x="328" y="18"/>
                    <a:pt x="311" y="8"/>
                  </a:cubicBezTo>
                  <a:cubicBezTo>
                    <a:pt x="300" y="2"/>
                    <a:pt x="289" y="1"/>
                    <a:pt x="276" y="1"/>
                  </a:cubicBezTo>
                  <a:cubicBezTo>
                    <a:pt x="253" y="3"/>
                    <a:pt x="231" y="7"/>
                    <a:pt x="208" y="12"/>
                  </a:cubicBezTo>
                  <a:cubicBezTo>
                    <a:pt x="172" y="20"/>
                    <a:pt x="139" y="31"/>
                    <a:pt x="103" y="44"/>
                  </a:cubicBezTo>
                  <a:cubicBezTo>
                    <a:pt x="1" y="83"/>
                    <a:pt x="57" y="240"/>
                    <a:pt x="160" y="204"/>
                  </a:cubicBezTo>
                  <a:cubicBezTo>
                    <a:pt x="195" y="192"/>
                    <a:pt x="229" y="180"/>
                    <a:pt x="262" y="162"/>
                  </a:cubicBezTo>
                  <a:cubicBezTo>
                    <a:pt x="280" y="154"/>
                    <a:pt x="297" y="145"/>
                    <a:pt x="312" y="133"/>
                  </a:cubicBezTo>
                  <a:cubicBezTo>
                    <a:pt x="321" y="128"/>
                    <a:pt x="328" y="122"/>
                    <a:pt x="335" y="115"/>
                  </a:cubicBezTo>
                  <a:cubicBezTo>
                    <a:pt x="334" y="116"/>
                    <a:pt x="363" y="72"/>
                    <a:pt x="348" y="89"/>
                  </a:cubicBezTo>
                  <a:cubicBezTo>
                    <a:pt x="371" y="64"/>
                    <a:pt x="354" y="18"/>
                    <a:pt x="321" y="1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6"/>
            <p:cNvSpPr/>
            <p:nvPr/>
          </p:nvSpPr>
          <p:spPr>
            <a:xfrm>
              <a:off x="3620392" y="971532"/>
              <a:ext cx="20086" cy="9977"/>
            </a:xfrm>
            <a:custGeom>
              <a:avLst/>
              <a:gdLst/>
              <a:ahLst/>
              <a:cxnLst/>
              <a:rect l="l" t="t" r="r" b="b"/>
              <a:pathLst>
                <a:path w="455" h="226" extrusionOk="0">
                  <a:moveTo>
                    <a:pt x="383" y="9"/>
                  </a:moveTo>
                  <a:cubicBezTo>
                    <a:pt x="337" y="8"/>
                    <a:pt x="293" y="0"/>
                    <a:pt x="246" y="3"/>
                  </a:cubicBezTo>
                  <a:cubicBezTo>
                    <a:pt x="194" y="6"/>
                    <a:pt x="144" y="23"/>
                    <a:pt x="97" y="44"/>
                  </a:cubicBezTo>
                  <a:cubicBezTo>
                    <a:pt x="0" y="88"/>
                    <a:pt x="50" y="226"/>
                    <a:pt x="152" y="198"/>
                  </a:cubicBezTo>
                  <a:cubicBezTo>
                    <a:pt x="197" y="187"/>
                    <a:pt x="240" y="172"/>
                    <a:pt x="281" y="150"/>
                  </a:cubicBezTo>
                  <a:cubicBezTo>
                    <a:pt x="314" y="133"/>
                    <a:pt x="353" y="111"/>
                    <a:pt x="390" y="107"/>
                  </a:cubicBezTo>
                  <a:cubicBezTo>
                    <a:pt x="455" y="100"/>
                    <a:pt x="445" y="11"/>
                    <a:pt x="383" y="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6"/>
            <p:cNvSpPr/>
            <p:nvPr/>
          </p:nvSpPr>
          <p:spPr>
            <a:xfrm>
              <a:off x="3310226" y="1152706"/>
              <a:ext cx="20395" cy="16334"/>
            </a:xfrm>
            <a:custGeom>
              <a:avLst/>
              <a:gdLst/>
              <a:ahLst/>
              <a:cxnLst/>
              <a:rect l="l" t="t" r="r" b="b"/>
              <a:pathLst>
                <a:path w="462" h="370" extrusionOk="0">
                  <a:moveTo>
                    <a:pt x="129" y="329"/>
                  </a:moveTo>
                  <a:cubicBezTo>
                    <a:pt x="230" y="264"/>
                    <a:pt x="340" y="207"/>
                    <a:pt x="434" y="133"/>
                  </a:cubicBezTo>
                  <a:cubicBezTo>
                    <a:pt x="450" y="120"/>
                    <a:pt x="462" y="101"/>
                    <a:pt x="458" y="80"/>
                  </a:cubicBezTo>
                  <a:cubicBezTo>
                    <a:pt x="446" y="1"/>
                    <a:pt x="370" y="37"/>
                    <a:pt x="323" y="62"/>
                  </a:cubicBezTo>
                  <a:cubicBezTo>
                    <a:pt x="232" y="110"/>
                    <a:pt x="147" y="176"/>
                    <a:pt x="62" y="234"/>
                  </a:cubicBezTo>
                  <a:cubicBezTo>
                    <a:pt x="1" y="276"/>
                    <a:pt x="66" y="369"/>
                    <a:pt x="129" y="32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6"/>
            <p:cNvSpPr/>
            <p:nvPr/>
          </p:nvSpPr>
          <p:spPr>
            <a:xfrm>
              <a:off x="3225555" y="1198574"/>
              <a:ext cx="12890" cy="61450"/>
            </a:xfrm>
            <a:custGeom>
              <a:avLst/>
              <a:gdLst/>
              <a:ahLst/>
              <a:cxnLst/>
              <a:rect l="l" t="t" r="r" b="b"/>
              <a:pathLst>
                <a:path w="292" h="1392" extrusionOk="0">
                  <a:moveTo>
                    <a:pt x="261" y="11"/>
                  </a:moveTo>
                  <a:cubicBezTo>
                    <a:pt x="212" y="18"/>
                    <a:pt x="181" y="1"/>
                    <a:pt x="139" y="42"/>
                  </a:cubicBezTo>
                  <a:cubicBezTo>
                    <a:pt x="96" y="81"/>
                    <a:pt x="69" y="127"/>
                    <a:pt x="49" y="181"/>
                  </a:cubicBezTo>
                  <a:cubicBezTo>
                    <a:pt x="3" y="306"/>
                    <a:pt x="1" y="442"/>
                    <a:pt x="8" y="573"/>
                  </a:cubicBezTo>
                  <a:cubicBezTo>
                    <a:pt x="17" y="720"/>
                    <a:pt x="47" y="864"/>
                    <a:pt x="78" y="1006"/>
                  </a:cubicBezTo>
                  <a:cubicBezTo>
                    <a:pt x="103" y="1118"/>
                    <a:pt x="125" y="1251"/>
                    <a:pt x="190" y="1347"/>
                  </a:cubicBezTo>
                  <a:cubicBezTo>
                    <a:pt x="220" y="1392"/>
                    <a:pt x="291" y="1365"/>
                    <a:pt x="287" y="1312"/>
                  </a:cubicBezTo>
                  <a:cubicBezTo>
                    <a:pt x="280" y="1215"/>
                    <a:pt x="239" y="1119"/>
                    <a:pt x="215" y="1023"/>
                  </a:cubicBezTo>
                  <a:cubicBezTo>
                    <a:pt x="186" y="900"/>
                    <a:pt x="166" y="776"/>
                    <a:pt x="156" y="651"/>
                  </a:cubicBezTo>
                  <a:cubicBezTo>
                    <a:pt x="146" y="533"/>
                    <a:pt x="148" y="413"/>
                    <a:pt x="173" y="297"/>
                  </a:cubicBezTo>
                  <a:cubicBezTo>
                    <a:pt x="183" y="245"/>
                    <a:pt x="205" y="201"/>
                    <a:pt x="227" y="154"/>
                  </a:cubicBezTo>
                  <a:cubicBezTo>
                    <a:pt x="235" y="135"/>
                    <a:pt x="247" y="118"/>
                    <a:pt x="257" y="100"/>
                  </a:cubicBezTo>
                  <a:cubicBezTo>
                    <a:pt x="270" y="78"/>
                    <a:pt x="261" y="53"/>
                    <a:pt x="274" y="36"/>
                  </a:cubicBezTo>
                  <a:cubicBezTo>
                    <a:pt x="281" y="26"/>
                    <a:pt x="275" y="10"/>
                    <a:pt x="261" y="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6"/>
            <p:cNvSpPr/>
            <p:nvPr/>
          </p:nvSpPr>
          <p:spPr>
            <a:xfrm>
              <a:off x="3217874" y="1240645"/>
              <a:ext cx="7196" cy="16290"/>
            </a:xfrm>
            <a:custGeom>
              <a:avLst/>
              <a:gdLst/>
              <a:ahLst/>
              <a:cxnLst/>
              <a:rect l="l" t="t" r="r" b="b"/>
              <a:pathLst>
                <a:path w="163" h="369" extrusionOk="0">
                  <a:moveTo>
                    <a:pt x="3" y="77"/>
                  </a:moveTo>
                  <a:cubicBezTo>
                    <a:pt x="7" y="164"/>
                    <a:pt x="22" y="310"/>
                    <a:pt x="103" y="358"/>
                  </a:cubicBezTo>
                  <a:cubicBezTo>
                    <a:pt x="118" y="368"/>
                    <a:pt x="142" y="358"/>
                    <a:pt x="148" y="343"/>
                  </a:cubicBezTo>
                  <a:cubicBezTo>
                    <a:pt x="162" y="301"/>
                    <a:pt x="151" y="262"/>
                    <a:pt x="138" y="222"/>
                  </a:cubicBezTo>
                  <a:cubicBezTo>
                    <a:pt x="121" y="172"/>
                    <a:pt x="112" y="121"/>
                    <a:pt x="110" y="69"/>
                  </a:cubicBezTo>
                  <a:cubicBezTo>
                    <a:pt x="106" y="1"/>
                    <a:pt x="1" y="8"/>
                    <a:pt x="3" y="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6"/>
            <p:cNvSpPr/>
            <p:nvPr/>
          </p:nvSpPr>
          <p:spPr>
            <a:xfrm>
              <a:off x="3736142" y="1024507"/>
              <a:ext cx="35978" cy="47279"/>
            </a:xfrm>
            <a:custGeom>
              <a:avLst/>
              <a:gdLst/>
              <a:ahLst/>
              <a:cxnLst/>
              <a:rect l="l" t="t" r="r" b="b"/>
              <a:pathLst>
                <a:path w="815" h="1071" extrusionOk="0">
                  <a:moveTo>
                    <a:pt x="42" y="119"/>
                  </a:moveTo>
                  <a:cubicBezTo>
                    <a:pt x="174" y="300"/>
                    <a:pt x="338" y="452"/>
                    <a:pt x="478" y="628"/>
                  </a:cubicBezTo>
                  <a:cubicBezTo>
                    <a:pt x="548" y="718"/>
                    <a:pt x="607" y="815"/>
                    <a:pt x="650" y="922"/>
                  </a:cubicBezTo>
                  <a:cubicBezTo>
                    <a:pt x="669" y="972"/>
                    <a:pt x="713" y="1070"/>
                    <a:pt x="782" y="1015"/>
                  </a:cubicBezTo>
                  <a:cubicBezTo>
                    <a:pt x="809" y="994"/>
                    <a:pt x="815" y="967"/>
                    <a:pt x="808" y="933"/>
                  </a:cubicBezTo>
                  <a:cubicBezTo>
                    <a:pt x="728" y="572"/>
                    <a:pt x="351" y="328"/>
                    <a:pt x="131" y="56"/>
                  </a:cubicBezTo>
                  <a:cubicBezTo>
                    <a:pt x="87" y="1"/>
                    <a:pt x="0" y="61"/>
                    <a:pt x="42" y="1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6"/>
            <p:cNvSpPr/>
            <p:nvPr/>
          </p:nvSpPr>
          <p:spPr>
            <a:xfrm>
              <a:off x="3766823" y="1040576"/>
              <a:ext cx="12802" cy="23176"/>
            </a:xfrm>
            <a:custGeom>
              <a:avLst/>
              <a:gdLst/>
              <a:ahLst/>
              <a:cxnLst/>
              <a:rect l="l" t="t" r="r" b="b"/>
              <a:pathLst>
                <a:path w="290" h="525" extrusionOk="0">
                  <a:moveTo>
                    <a:pt x="23" y="113"/>
                  </a:moveTo>
                  <a:cubicBezTo>
                    <a:pt x="45" y="186"/>
                    <a:pt x="66" y="260"/>
                    <a:pt x="87" y="334"/>
                  </a:cubicBezTo>
                  <a:cubicBezTo>
                    <a:pt x="107" y="405"/>
                    <a:pt x="125" y="484"/>
                    <a:pt x="197" y="514"/>
                  </a:cubicBezTo>
                  <a:cubicBezTo>
                    <a:pt x="220" y="525"/>
                    <a:pt x="245" y="515"/>
                    <a:pt x="257" y="493"/>
                  </a:cubicBezTo>
                  <a:cubicBezTo>
                    <a:pt x="289" y="431"/>
                    <a:pt x="264" y="371"/>
                    <a:pt x="238" y="310"/>
                  </a:cubicBezTo>
                  <a:cubicBezTo>
                    <a:pt x="206" y="230"/>
                    <a:pt x="169" y="151"/>
                    <a:pt x="135" y="72"/>
                  </a:cubicBezTo>
                  <a:cubicBezTo>
                    <a:pt x="105" y="1"/>
                    <a:pt x="1" y="38"/>
                    <a:pt x="23" y="11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6"/>
            <p:cNvSpPr/>
            <p:nvPr/>
          </p:nvSpPr>
          <p:spPr>
            <a:xfrm>
              <a:off x="3449593" y="749787"/>
              <a:ext cx="8167" cy="10904"/>
            </a:xfrm>
            <a:custGeom>
              <a:avLst/>
              <a:gdLst/>
              <a:ahLst/>
              <a:cxnLst/>
              <a:rect l="l" t="t" r="r" b="b"/>
              <a:pathLst>
                <a:path w="185" h="247" extrusionOk="0">
                  <a:moveTo>
                    <a:pt x="62" y="29"/>
                  </a:moveTo>
                  <a:cubicBezTo>
                    <a:pt x="49" y="49"/>
                    <a:pt x="35" y="68"/>
                    <a:pt x="26" y="91"/>
                  </a:cubicBezTo>
                  <a:cubicBezTo>
                    <a:pt x="15" y="118"/>
                    <a:pt x="0" y="144"/>
                    <a:pt x="4" y="174"/>
                  </a:cubicBezTo>
                  <a:cubicBezTo>
                    <a:pt x="9" y="222"/>
                    <a:pt x="60" y="246"/>
                    <a:pt x="101" y="220"/>
                  </a:cubicBezTo>
                  <a:cubicBezTo>
                    <a:pt x="124" y="204"/>
                    <a:pt x="135" y="179"/>
                    <a:pt x="148" y="156"/>
                  </a:cubicBezTo>
                  <a:cubicBezTo>
                    <a:pt x="160" y="132"/>
                    <a:pt x="167" y="108"/>
                    <a:pt x="176" y="83"/>
                  </a:cubicBezTo>
                  <a:cubicBezTo>
                    <a:pt x="184" y="55"/>
                    <a:pt x="163" y="23"/>
                    <a:pt x="139" y="12"/>
                  </a:cubicBezTo>
                  <a:cubicBezTo>
                    <a:pt x="115" y="1"/>
                    <a:pt x="78" y="5"/>
                    <a:pt x="62" y="2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6"/>
            <p:cNvSpPr/>
            <p:nvPr/>
          </p:nvSpPr>
          <p:spPr>
            <a:xfrm>
              <a:off x="3441294" y="746255"/>
              <a:ext cx="7637" cy="9491"/>
            </a:xfrm>
            <a:custGeom>
              <a:avLst/>
              <a:gdLst/>
              <a:ahLst/>
              <a:cxnLst/>
              <a:rect l="l" t="t" r="r" b="b"/>
              <a:pathLst>
                <a:path w="173" h="215" extrusionOk="0">
                  <a:moveTo>
                    <a:pt x="77" y="46"/>
                  </a:moveTo>
                  <a:cubicBezTo>
                    <a:pt x="55" y="85"/>
                    <a:pt x="8" y="119"/>
                    <a:pt x="2" y="167"/>
                  </a:cubicBezTo>
                  <a:cubicBezTo>
                    <a:pt x="0" y="180"/>
                    <a:pt x="4" y="195"/>
                    <a:pt x="15" y="203"/>
                  </a:cubicBezTo>
                  <a:cubicBezTo>
                    <a:pt x="18" y="205"/>
                    <a:pt x="21" y="207"/>
                    <a:pt x="24" y="208"/>
                  </a:cubicBezTo>
                  <a:cubicBezTo>
                    <a:pt x="35" y="215"/>
                    <a:pt x="52" y="213"/>
                    <a:pt x="62" y="205"/>
                  </a:cubicBezTo>
                  <a:cubicBezTo>
                    <a:pt x="81" y="192"/>
                    <a:pt x="98" y="168"/>
                    <a:pt x="111" y="149"/>
                  </a:cubicBezTo>
                  <a:cubicBezTo>
                    <a:pt x="125" y="127"/>
                    <a:pt x="140" y="105"/>
                    <a:pt x="151" y="81"/>
                  </a:cubicBezTo>
                  <a:cubicBezTo>
                    <a:pt x="173" y="32"/>
                    <a:pt x="104" y="1"/>
                    <a:pt x="77" y="4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6"/>
            <p:cNvSpPr/>
            <p:nvPr/>
          </p:nvSpPr>
          <p:spPr>
            <a:xfrm>
              <a:off x="3422003" y="743827"/>
              <a:ext cx="13420" cy="14524"/>
            </a:xfrm>
            <a:custGeom>
              <a:avLst/>
              <a:gdLst/>
              <a:ahLst/>
              <a:cxnLst/>
              <a:rect l="l" t="t" r="r" b="b"/>
              <a:pathLst>
                <a:path w="304" h="329" extrusionOk="0">
                  <a:moveTo>
                    <a:pt x="182" y="58"/>
                  </a:moveTo>
                  <a:cubicBezTo>
                    <a:pt x="140" y="129"/>
                    <a:pt x="1" y="215"/>
                    <a:pt x="53" y="309"/>
                  </a:cubicBezTo>
                  <a:cubicBezTo>
                    <a:pt x="60" y="321"/>
                    <a:pt x="78" y="328"/>
                    <a:pt x="91" y="326"/>
                  </a:cubicBezTo>
                  <a:cubicBezTo>
                    <a:pt x="140" y="320"/>
                    <a:pt x="171" y="270"/>
                    <a:pt x="197" y="232"/>
                  </a:cubicBezTo>
                  <a:cubicBezTo>
                    <a:pt x="227" y="191"/>
                    <a:pt x="258" y="150"/>
                    <a:pt x="277" y="103"/>
                  </a:cubicBezTo>
                  <a:cubicBezTo>
                    <a:pt x="303" y="39"/>
                    <a:pt x="216" y="1"/>
                    <a:pt x="182" y="5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6"/>
            <p:cNvSpPr/>
            <p:nvPr/>
          </p:nvSpPr>
          <p:spPr>
            <a:xfrm>
              <a:off x="3274777" y="797685"/>
              <a:ext cx="7284" cy="11963"/>
            </a:xfrm>
            <a:custGeom>
              <a:avLst/>
              <a:gdLst/>
              <a:ahLst/>
              <a:cxnLst/>
              <a:rect l="l" t="t" r="r" b="b"/>
              <a:pathLst>
                <a:path w="165" h="271" extrusionOk="0">
                  <a:moveTo>
                    <a:pt x="29" y="50"/>
                  </a:moveTo>
                  <a:cubicBezTo>
                    <a:pt x="15" y="72"/>
                    <a:pt x="8" y="97"/>
                    <a:pt x="3" y="123"/>
                  </a:cubicBezTo>
                  <a:cubicBezTo>
                    <a:pt x="1" y="138"/>
                    <a:pt x="2" y="157"/>
                    <a:pt x="3" y="173"/>
                  </a:cubicBezTo>
                  <a:cubicBezTo>
                    <a:pt x="3" y="205"/>
                    <a:pt x="9" y="227"/>
                    <a:pt x="33" y="250"/>
                  </a:cubicBezTo>
                  <a:cubicBezTo>
                    <a:pt x="56" y="270"/>
                    <a:pt x="90" y="268"/>
                    <a:pt x="113" y="254"/>
                  </a:cubicBezTo>
                  <a:cubicBezTo>
                    <a:pt x="149" y="231"/>
                    <a:pt x="151" y="193"/>
                    <a:pt x="153" y="156"/>
                  </a:cubicBezTo>
                  <a:cubicBezTo>
                    <a:pt x="154" y="140"/>
                    <a:pt x="153" y="125"/>
                    <a:pt x="153" y="110"/>
                  </a:cubicBezTo>
                  <a:cubicBezTo>
                    <a:pt x="152" y="92"/>
                    <a:pt x="151" y="125"/>
                    <a:pt x="153" y="108"/>
                  </a:cubicBezTo>
                  <a:cubicBezTo>
                    <a:pt x="153" y="103"/>
                    <a:pt x="155" y="97"/>
                    <a:pt x="157" y="92"/>
                  </a:cubicBezTo>
                  <a:cubicBezTo>
                    <a:pt x="165" y="62"/>
                    <a:pt x="145" y="30"/>
                    <a:pt x="118" y="18"/>
                  </a:cubicBezTo>
                  <a:cubicBezTo>
                    <a:pt x="83" y="0"/>
                    <a:pt x="48" y="19"/>
                    <a:pt x="29" y="5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6"/>
            <p:cNvSpPr/>
            <p:nvPr/>
          </p:nvSpPr>
          <p:spPr>
            <a:xfrm>
              <a:off x="3281046" y="798921"/>
              <a:ext cx="7593" cy="14833"/>
            </a:xfrm>
            <a:custGeom>
              <a:avLst/>
              <a:gdLst/>
              <a:ahLst/>
              <a:cxnLst/>
              <a:rect l="l" t="t" r="r" b="b"/>
              <a:pathLst>
                <a:path w="172" h="336" extrusionOk="0">
                  <a:moveTo>
                    <a:pt x="107" y="27"/>
                  </a:moveTo>
                  <a:cubicBezTo>
                    <a:pt x="59" y="96"/>
                    <a:pt x="0" y="195"/>
                    <a:pt x="38" y="282"/>
                  </a:cubicBezTo>
                  <a:cubicBezTo>
                    <a:pt x="56" y="324"/>
                    <a:pt x="121" y="336"/>
                    <a:pt x="141" y="288"/>
                  </a:cubicBezTo>
                  <a:cubicBezTo>
                    <a:pt x="171" y="216"/>
                    <a:pt x="143" y="129"/>
                    <a:pt x="162" y="53"/>
                  </a:cubicBezTo>
                  <a:cubicBezTo>
                    <a:pt x="170" y="23"/>
                    <a:pt x="125" y="0"/>
                    <a:pt x="107" y="2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6"/>
            <p:cNvSpPr/>
            <p:nvPr/>
          </p:nvSpPr>
          <p:spPr>
            <a:xfrm>
              <a:off x="3292789" y="794948"/>
              <a:ext cx="6180" cy="19026"/>
            </a:xfrm>
            <a:custGeom>
              <a:avLst/>
              <a:gdLst/>
              <a:ahLst/>
              <a:cxnLst/>
              <a:rect l="l" t="t" r="r" b="b"/>
              <a:pathLst>
                <a:path w="140" h="431" extrusionOk="0">
                  <a:moveTo>
                    <a:pt x="42" y="51"/>
                  </a:moveTo>
                  <a:cubicBezTo>
                    <a:pt x="27" y="107"/>
                    <a:pt x="21" y="163"/>
                    <a:pt x="15" y="220"/>
                  </a:cubicBezTo>
                  <a:cubicBezTo>
                    <a:pt x="10" y="275"/>
                    <a:pt x="0" y="329"/>
                    <a:pt x="10" y="383"/>
                  </a:cubicBezTo>
                  <a:cubicBezTo>
                    <a:pt x="15" y="410"/>
                    <a:pt x="52" y="430"/>
                    <a:pt x="72" y="403"/>
                  </a:cubicBezTo>
                  <a:cubicBezTo>
                    <a:pt x="139" y="310"/>
                    <a:pt x="105" y="174"/>
                    <a:pt x="124" y="66"/>
                  </a:cubicBezTo>
                  <a:cubicBezTo>
                    <a:pt x="134" y="13"/>
                    <a:pt x="56" y="0"/>
                    <a:pt x="42" y="5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4" name="Google Shape;1404;p16"/>
          <p:cNvSpPr txBox="1">
            <a:spLocks noGrp="1"/>
          </p:cNvSpPr>
          <p:nvPr>
            <p:ph type="title" idx="2"/>
          </p:nvPr>
        </p:nvSpPr>
        <p:spPr>
          <a:xfrm>
            <a:off x="3517675" y="2426525"/>
            <a:ext cx="2100900" cy="464700"/>
          </a:xfrm>
          <a:prstGeom prst="rect">
            <a:avLst/>
          </a:prstGeom>
          <a:solidFill>
            <a:srgbClr val="A50A58">
              <a:alpha val="18823"/>
            </a:srgbClr>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4800"/>
              <a:buNone/>
            </a:pPr>
            <a:r>
              <a:rPr lang="en">
                <a:solidFill>
                  <a:srgbClr val="FFFFFF"/>
                </a:solidFill>
              </a:rPr>
              <a:t>269</a:t>
            </a:r>
            <a:endParaRPr>
              <a:solidFill>
                <a:srgbClr val="FFFFFF"/>
              </a:solidFill>
            </a:endParaRPr>
          </a:p>
        </p:txBody>
      </p:sp>
      <p:sp>
        <p:nvSpPr>
          <p:cNvPr id="1405" name="Google Shape;1405;p16"/>
          <p:cNvSpPr txBox="1">
            <a:spLocks noGrp="1"/>
          </p:cNvSpPr>
          <p:nvPr>
            <p:ph type="title" idx="2"/>
          </p:nvPr>
        </p:nvSpPr>
        <p:spPr>
          <a:xfrm>
            <a:off x="3517675" y="3794825"/>
            <a:ext cx="2100900" cy="464700"/>
          </a:xfrm>
          <a:prstGeom prst="rect">
            <a:avLst/>
          </a:prstGeom>
          <a:solidFill>
            <a:srgbClr val="A50A58">
              <a:alpha val="18823"/>
            </a:srgbClr>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4800"/>
              <a:buNone/>
            </a:pPr>
            <a:r>
              <a:rPr lang="en">
                <a:solidFill>
                  <a:srgbClr val="FFFFFF"/>
                </a:solidFill>
              </a:rPr>
              <a:t>6</a:t>
            </a:r>
            <a:endParaRPr>
              <a:solidFill>
                <a:srgbClr val="FFFFFF"/>
              </a:solidFill>
            </a:endParaRPr>
          </a:p>
        </p:txBody>
      </p:sp>
      <p:pic>
        <p:nvPicPr>
          <p:cNvPr id="1406" name="Google Shape;1406;p16"/>
          <p:cNvPicPr preferRelativeResize="0"/>
          <p:nvPr/>
        </p:nvPicPr>
        <p:blipFill rotWithShape="1">
          <a:blip r:embed="rId3">
            <a:alphaModFix/>
          </a:blip>
          <a:srcRect/>
          <a:stretch/>
        </p:blipFill>
        <p:spPr>
          <a:xfrm flipH="1">
            <a:off x="7081393" y="3167947"/>
            <a:ext cx="2371800" cy="2371800"/>
          </a:xfrm>
          <a:prstGeom prst="flowChartConnector">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2"/>
          <p:cNvSpPr txBox="1"/>
          <p:nvPr/>
        </p:nvSpPr>
        <p:spPr>
          <a:xfrm>
            <a:off x="4867475" y="1065500"/>
            <a:ext cx="328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pic>
        <p:nvPicPr>
          <p:cNvPr id="952" name="Google Shape;952;p2"/>
          <p:cNvPicPr preferRelativeResize="0"/>
          <p:nvPr/>
        </p:nvPicPr>
        <p:blipFill rotWithShape="1">
          <a:blip r:embed="rId3">
            <a:alphaModFix/>
          </a:blip>
          <a:srcRect l="3789" t="6572" r="3788" b="1614"/>
          <a:stretch/>
        </p:blipFill>
        <p:spPr>
          <a:xfrm>
            <a:off x="977050" y="1112275"/>
            <a:ext cx="2768700" cy="2747700"/>
          </a:xfrm>
          <a:prstGeom prst="ellipse">
            <a:avLst/>
          </a:prstGeom>
          <a:noFill/>
          <a:ln>
            <a:noFill/>
          </a:ln>
        </p:spPr>
      </p:pic>
      <p:sp>
        <p:nvSpPr>
          <p:cNvPr id="953" name="Google Shape;953;p2"/>
          <p:cNvSpPr txBox="1"/>
          <p:nvPr/>
        </p:nvSpPr>
        <p:spPr>
          <a:xfrm>
            <a:off x="5729350" y="245925"/>
            <a:ext cx="2972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Satisfy"/>
                <a:ea typeface="Satisfy"/>
                <a:cs typeface="Satisfy"/>
                <a:sym typeface="Satisfy"/>
              </a:rPr>
              <a:t>About Us</a:t>
            </a:r>
            <a:endParaRPr sz="3000" b="1" i="0" u="none" strike="noStrike" cap="none">
              <a:solidFill>
                <a:srgbClr val="000000"/>
              </a:solidFill>
              <a:latin typeface="Satisfy"/>
              <a:ea typeface="Satisfy"/>
              <a:cs typeface="Satisfy"/>
              <a:sym typeface="Satisfy"/>
            </a:endParaRPr>
          </a:p>
        </p:txBody>
      </p:sp>
      <p:sp>
        <p:nvSpPr>
          <p:cNvPr id="954" name="Google Shape;954;p2"/>
          <p:cNvSpPr txBox="1"/>
          <p:nvPr/>
        </p:nvSpPr>
        <p:spPr>
          <a:xfrm>
            <a:off x="4217925" y="951500"/>
            <a:ext cx="4771500" cy="36327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Clr>
                <a:schemeClr val="dk1"/>
              </a:buClr>
              <a:buSzPts val="1400"/>
              <a:buFont typeface="Roboto"/>
              <a:buChar char="➢"/>
            </a:pPr>
            <a:r>
              <a:rPr lang="en" sz="1400" b="0" i="0" u="none" strike="noStrike" cap="none">
                <a:solidFill>
                  <a:schemeClr val="dk1"/>
                </a:solidFill>
                <a:latin typeface="Roboto"/>
                <a:ea typeface="Roboto"/>
                <a:cs typeface="Roboto"/>
                <a:sym typeface="Roboto"/>
              </a:rPr>
              <a:t>An NGO, founded in 2016 at Alandi, Pune.</a:t>
            </a:r>
            <a:endParaRPr sz="1400" b="0" i="0" u="none" strike="noStrike" cap="none">
              <a:solidFill>
                <a:schemeClr val="dk1"/>
              </a:solidFill>
              <a:latin typeface="Roboto"/>
              <a:ea typeface="Roboto"/>
              <a:cs typeface="Roboto"/>
              <a:sym typeface="Roboto"/>
            </a:endParaRPr>
          </a:p>
          <a:p>
            <a:pPr marL="457200" marR="0" lvl="0" indent="-317500" algn="l" rtl="0">
              <a:lnSpc>
                <a:spcPct val="150000"/>
              </a:lnSpc>
              <a:spcBef>
                <a:spcPts val="0"/>
              </a:spcBef>
              <a:spcAft>
                <a:spcPts val="0"/>
              </a:spcAft>
              <a:buClr>
                <a:schemeClr val="dk1"/>
              </a:buClr>
              <a:buSzPts val="1400"/>
              <a:buFont typeface="Roboto"/>
              <a:buChar char="➢"/>
            </a:pPr>
            <a:r>
              <a:rPr lang="en" sz="1400" b="0" i="0" u="none" strike="noStrike" cap="none">
                <a:solidFill>
                  <a:schemeClr val="dk1"/>
                </a:solidFill>
                <a:latin typeface="Roboto"/>
                <a:ea typeface="Roboto"/>
                <a:cs typeface="Roboto"/>
                <a:sym typeface="Roboto"/>
              </a:rPr>
              <a:t>We give an opportunity to serve the society, to those who aren’t as privileged as us. </a:t>
            </a:r>
            <a:endParaRPr sz="1400" b="0" i="0" u="none" strike="noStrike" cap="none">
              <a:solidFill>
                <a:schemeClr val="dk1"/>
              </a:solidFill>
              <a:latin typeface="Roboto"/>
              <a:ea typeface="Roboto"/>
              <a:cs typeface="Roboto"/>
              <a:sym typeface="Roboto"/>
            </a:endParaRPr>
          </a:p>
          <a:p>
            <a:pPr marL="457200" marR="0" lvl="0" indent="-317500" algn="l" rtl="0">
              <a:lnSpc>
                <a:spcPct val="150000"/>
              </a:lnSpc>
              <a:spcBef>
                <a:spcPts val="0"/>
              </a:spcBef>
              <a:spcAft>
                <a:spcPts val="0"/>
              </a:spcAft>
              <a:buClr>
                <a:schemeClr val="dk1"/>
              </a:buClr>
              <a:buSzPts val="1400"/>
              <a:buFont typeface="Roboto"/>
              <a:buChar char="➢"/>
            </a:pPr>
            <a:r>
              <a:rPr lang="en" sz="1400" b="0" i="0" u="none" strike="noStrike" cap="none">
                <a:solidFill>
                  <a:schemeClr val="dk1"/>
                </a:solidFill>
                <a:latin typeface="Roboto"/>
                <a:ea typeface="Roboto"/>
                <a:cs typeface="Roboto"/>
                <a:sym typeface="Roboto"/>
              </a:rPr>
              <a:t>We are trying to cultivate the knowledge, skills, and mindsets necessary to build a larger movement for equity in education.</a:t>
            </a:r>
            <a:endParaRPr sz="1400" b="0" i="0" u="none" strike="noStrike" cap="none">
              <a:solidFill>
                <a:schemeClr val="dk1"/>
              </a:solidFill>
              <a:latin typeface="Roboto"/>
              <a:ea typeface="Roboto"/>
              <a:cs typeface="Roboto"/>
              <a:sym typeface="Roboto"/>
            </a:endParaRPr>
          </a:p>
          <a:p>
            <a:pPr marL="457200" marR="0" lvl="0" indent="-317500" algn="l" rtl="0">
              <a:lnSpc>
                <a:spcPct val="150000"/>
              </a:lnSpc>
              <a:spcBef>
                <a:spcPts val="0"/>
              </a:spcBef>
              <a:spcAft>
                <a:spcPts val="0"/>
              </a:spcAft>
              <a:buClr>
                <a:schemeClr val="dk1"/>
              </a:buClr>
              <a:buSzPts val="1400"/>
              <a:buFont typeface="Roboto"/>
              <a:buChar char="➢"/>
            </a:pPr>
            <a:r>
              <a:rPr lang="en" sz="1400" b="0" i="0" u="none" strike="noStrike" cap="none">
                <a:solidFill>
                  <a:schemeClr val="dk1"/>
                </a:solidFill>
                <a:latin typeface="Roboto"/>
                <a:ea typeface="Roboto"/>
                <a:cs typeface="Roboto"/>
                <a:sym typeface="Roboto"/>
              </a:rPr>
              <a:t>Our working style follow 4:1 student to teacher ratio. All rights and decisions regarding the respective kids are being taken by respective volunteers only. </a:t>
            </a:r>
            <a:endParaRPr sz="1400" b="0" i="0" u="none" strike="noStrike" cap="none">
              <a:solidFill>
                <a:schemeClr val="dk1"/>
              </a:solidFill>
              <a:latin typeface="Roboto"/>
              <a:ea typeface="Roboto"/>
              <a:cs typeface="Roboto"/>
              <a:sym typeface="Roboto"/>
            </a:endParaRPr>
          </a:p>
          <a:p>
            <a:pPr marL="457200" marR="0" lvl="0" indent="-317500" algn="l" rtl="0">
              <a:lnSpc>
                <a:spcPct val="150000"/>
              </a:lnSpc>
              <a:spcBef>
                <a:spcPts val="0"/>
              </a:spcBef>
              <a:spcAft>
                <a:spcPts val="0"/>
              </a:spcAft>
              <a:buClr>
                <a:schemeClr val="dk1"/>
              </a:buClr>
              <a:buSzPts val="1400"/>
              <a:buFont typeface="Roboto"/>
              <a:buChar char="➢"/>
            </a:pPr>
            <a:r>
              <a:rPr lang="en" sz="1400" b="0" i="0" u="none" strike="noStrike" cap="none">
                <a:solidFill>
                  <a:schemeClr val="dk1"/>
                </a:solidFill>
                <a:latin typeface="Roboto"/>
                <a:ea typeface="Roboto"/>
                <a:cs typeface="Roboto"/>
                <a:sym typeface="Roboto"/>
              </a:rPr>
              <a:t>Volunteers follow three major actions of keeping patience, tolerance and calmness.</a:t>
            </a:r>
            <a:endParaRPr sz="1400" b="0" i="0" u="none" strike="noStrike" cap="none">
              <a:solidFill>
                <a:srgbClr val="0000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7"/>
          <p:cNvSpPr txBox="1">
            <a:spLocks noGrp="1"/>
          </p:cNvSpPr>
          <p:nvPr>
            <p:ph type="title"/>
          </p:nvPr>
        </p:nvSpPr>
        <p:spPr>
          <a:xfrm>
            <a:off x="2221224" y="177500"/>
            <a:ext cx="48855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What Do They Say About Us?</a:t>
            </a:r>
            <a:endParaRPr/>
          </a:p>
        </p:txBody>
      </p:sp>
      <p:sp>
        <p:nvSpPr>
          <p:cNvPr id="1412" name="Google Shape;1412;p17"/>
          <p:cNvSpPr txBox="1">
            <a:spLocks noGrp="1"/>
          </p:cNvSpPr>
          <p:nvPr>
            <p:ph type="subTitle" idx="4294967295"/>
          </p:nvPr>
        </p:nvSpPr>
        <p:spPr>
          <a:xfrm>
            <a:off x="327275" y="2149675"/>
            <a:ext cx="21282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2000" b="1" i="0" u="none" strike="noStrike" cap="none">
                <a:solidFill>
                  <a:schemeClr val="dk1"/>
                </a:solidFill>
                <a:latin typeface="Caveat"/>
                <a:ea typeface="Caveat"/>
                <a:cs typeface="Caveat"/>
                <a:sym typeface="Caveat"/>
              </a:rPr>
              <a:t>Tanmaee Rakvi</a:t>
            </a:r>
            <a:endParaRPr sz="2000" b="1" i="0" u="none" strike="noStrike" cap="none">
              <a:solidFill>
                <a:schemeClr val="dk1"/>
              </a:solidFill>
              <a:latin typeface="Caveat"/>
              <a:ea typeface="Caveat"/>
              <a:cs typeface="Caveat"/>
              <a:sym typeface="Caveat"/>
            </a:endParaRPr>
          </a:p>
        </p:txBody>
      </p:sp>
      <p:sp>
        <p:nvSpPr>
          <p:cNvPr id="1413" name="Google Shape;1413;p17"/>
          <p:cNvSpPr txBox="1">
            <a:spLocks noGrp="1"/>
          </p:cNvSpPr>
          <p:nvPr>
            <p:ph type="subTitle" idx="4294967295"/>
          </p:nvPr>
        </p:nvSpPr>
        <p:spPr>
          <a:xfrm>
            <a:off x="51900" y="2442450"/>
            <a:ext cx="2796300" cy="917100"/>
          </a:xfrm>
          <a:prstGeom prst="rect">
            <a:avLst/>
          </a:prstGeom>
          <a:noFill/>
          <a:ln>
            <a:noFill/>
          </a:ln>
        </p:spPr>
        <p:txBody>
          <a:bodyPr spcFirstLastPara="1" wrap="square" lIns="91425" tIns="91425" rIns="91425" bIns="91425" anchor="t" anchorCtr="0">
            <a:noAutofit/>
          </a:bodyPr>
          <a:lstStyle/>
          <a:p>
            <a:pPr marL="228600" marR="228600" lvl="0" indent="0" algn="ctr" rtl="0">
              <a:lnSpc>
                <a:spcPct val="150000"/>
              </a:lnSpc>
              <a:spcBef>
                <a:spcPts val="900"/>
              </a:spcBef>
              <a:spcAft>
                <a:spcPts val="0"/>
              </a:spcAft>
              <a:buClr>
                <a:schemeClr val="dk1"/>
              </a:buClr>
              <a:buSzPts val="1100"/>
              <a:buFont typeface="Arial"/>
              <a:buNone/>
            </a:pPr>
            <a:r>
              <a:rPr lang="en" sz="1000" b="0" i="0" u="none" strike="noStrike" cap="none" dirty="0">
                <a:solidFill>
                  <a:srgbClr val="000000"/>
                </a:solidFill>
                <a:highlight>
                  <a:srgbClr val="FFFFFF"/>
                </a:highlight>
                <a:latin typeface="Raleway"/>
                <a:ea typeface="Raleway"/>
                <a:cs typeface="Raleway"/>
                <a:sym typeface="Raleway"/>
              </a:rPr>
              <a:t>Saksham has provided me with a platform to give back to society. One of my favourite things at Saksham is the Sunday Campaigns! Teaching the children on Sunday morning and seeing the smiles on their faces makes my week.</a:t>
            </a:r>
            <a:endParaRPr sz="1000" b="0" i="0" u="none" strike="noStrike" cap="none" dirty="0">
              <a:solidFill>
                <a:srgbClr val="000000"/>
              </a:solidFill>
              <a:highlight>
                <a:srgbClr val="FFFFFF"/>
              </a:highlight>
              <a:latin typeface="Raleway"/>
              <a:ea typeface="Raleway"/>
              <a:cs typeface="Raleway"/>
              <a:sym typeface="Raleway"/>
            </a:endParaRPr>
          </a:p>
          <a:p>
            <a:pPr marL="0" marR="0" lvl="0" indent="0" algn="ctr" rtl="0">
              <a:lnSpc>
                <a:spcPct val="150000"/>
              </a:lnSpc>
              <a:spcBef>
                <a:spcPts val="1800"/>
              </a:spcBef>
              <a:spcAft>
                <a:spcPts val="1600"/>
              </a:spcAft>
              <a:buClr>
                <a:schemeClr val="dk1"/>
              </a:buClr>
              <a:buSzPts val="1600"/>
              <a:buFont typeface="Raleway"/>
              <a:buNone/>
            </a:pPr>
            <a:endParaRPr sz="1000" b="0" i="0" u="none" strike="noStrike" cap="none" dirty="0">
              <a:solidFill>
                <a:srgbClr val="000000"/>
              </a:solidFill>
              <a:latin typeface="Raleway"/>
              <a:ea typeface="Raleway"/>
              <a:cs typeface="Raleway"/>
              <a:sym typeface="Raleway"/>
            </a:endParaRPr>
          </a:p>
        </p:txBody>
      </p:sp>
      <p:pic>
        <p:nvPicPr>
          <p:cNvPr id="1414" name="Google Shape;1414;p17"/>
          <p:cNvPicPr preferRelativeResize="0"/>
          <p:nvPr/>
        </p:nvPicPr>
        <p:blipFill rotWithShape="1">
          <a:blip r:embed="rId3">
            <a:alphaModFix/>
          </a:blip>
          <a:srcRect r="4075"/>
          <a:stretch/>
        </p:blipFill>
        <p:spPr>
          <a:xfrm>
            <a:off x="601150" y="655975"/>
            <a:ext cx="1442400" cy="1493700"/>
          </a:xfrm>
          <a:prstGeom prst="ellipse">
            <a:avLst/>
          </a:prstGeom>
          <a:noFill/>
          <a:ln>
            <a:noFill/>
          </a:ln>
        </p:spPr>
      </p:pic>
      <p:pic>
        <p:nvPicPr>
          <p:cNvPr id="1415" name="Google Shape;1415;p17"/>
          <p:cNvPicPr preferRelativeResize="0"/>
          <p:nvPr/>
        </p:nvPicPr>
        <p:blipFill rotWithShape="1">
          <a:blip r:embed="rId4">
            <a:alphaModFix/>
          </a:blip>
          <a:srcRect t="11571" r="31138" b="35148"/>
          <a:stretch/>
        </p:blipFill>
        <p:spPr>
          <a:xfrm>
            <a:off x="7010524" y="657625"/>
            <a:ext cx="1444800" cy="1490400"/>
          </a:xfrm>
          <a:prstGeom prst="ellipse">
            <a:avLst/>
          </a:prstGeom>
          <a:noFill/>
          <a:ln>
            <a:noFill/>
          </a:ln>
        </p:spPr>
      </p:pic>
      <p:sp>
        <p:nvSpPr>
          <p:cNvPr id="1416" name="Google Shape;1416;p17"/>
          <p:cNvSpPr txBox="1">
            <a:spLocks noGrp="1"/>
          </p:cNvSpPr>
          <p:nvPr>
            <p:ph type="subTitle" idx="4294967295"/>
          </p:nvPr>
        </p:nvSpPr>
        <p:spPr>
          <a:xfrm>
            <a:off x="3599863" y="2827500"/>
            <a:ext cx="21282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2000" b="1" i="0" u="none" strike="noStrike" cap="none">
                <a:solidFill>
                  <a:schemeClr val="dk1"/>
                </a:solidFill>
                <a:latin typeface="Caveat"/>
                <a:ea typeface="Caveat"/>
                <a:cs typeface="Caveat"/>
                <a:sym typeface="Caveat"/>
              </a:rPr>
              <a:t>Shubham Karne</a:t>
            </a:r>
            <a:endParaRPr sz="2000" b="1" i="0" u="none" strike="noStrike" cap="none">
              <a:solidFill>
                <a:schemeClr val="dk1"/>
              </a:solidFill>
              <a:latin typeface="Caveat"/>
              <a:ea typeface="Caveat"/>
              <a:cs typeface="Caveat"/>
              <a:sym typeface="Caveat"/>
            </a:endParaRPr>
          </a:p>
        </p:txBody>
      </p:sp>
      <p:sp>
        <p:nvSpPr>
          <p:cNvPr id="1417" name="Google Shape;1417;p17"/>
          <p:cNvSpPr txBox="1">
            <a:spLocks noGrp="1"/>
          </p:cNvSpPr>
          <p:nvPr>
            <p:ph type="subTitle" idx="4294967295"/>
          </p:nvPr>
        </p:nvSpPr>
        <p:spPr>
          <a:xfrm>
            <a:off x="3297550" y="3177600"/>
            <a:ext cx="2796300" cy="1965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Clr>
                <a:schemeClr val="dk1"/>
              </a:buClr>
              <a:buSzPts val="1600"/>
              <a:buFont typeface="Raleway"/>
              <a:buNone/>
            </a:pPr>
            <a:r>
              <a:rPr lang="en" sz="1000" b="0" i="0" u="none" strike="noStrike" cap="none" dirty="0">
                <a:solidFill>
                  <a:srgbClr val="000000"/>
                </a:solidFill>
                <a:highlight>
                  <a:srgbClr val="FFFFFF"/>
                </a:highlight>
                <a:latin typeface="Raleway"/>
                <a:ea typeface="Raleway"/>
                <a:cs typeface="Raleway"/>
                <a:sym typeface="Raleway"/>
              </a:rPr>
              <a:t>Joining Saksham was probably one of the most important decisions of my life. After Saksham it's safe to say that my life has changed for good. Spending time with the kids has shown me the hidden side my own self. Their ability to enjoy life despite the adversities has taught so much about life. I am forever grateful for this.</a:t>
            </a:r>
            <a:endParaRPr sz="1000" b="0" i="0" u="none" strike="noStrike" cap="none" dirty="0">
              <a:solidFill>
                <a:srgbClr val="000000"/>
              </a:solidFill>
              <a:latin typeface="Raleway"/>
              <a:ea typeface="Raleway"/>
              <a:cs typeface="Raleway"/>
              <a:sym typeface="Raleway"/>
            </a:endParaRPr>
          </a:p>
        </p:txBody>
      </p:sp>
      <p:sp>
        <p:nvSpPr>
          <p:cNvPr id="1418" name="Google Shape;1418;p17"/>
          <p:cNvSpPr txBox="1">
            <a:spLocks noGrp="1"/>
          </p:cNvSpPr>
          <p:nvPr>
            <p:ph type="subTitle" idx="4294967295"/>
          </p:nvPr>
        </p:nvSpPr>
        <p:spPr>
          <a:xfrm>
            <a:off x="6574288" y="2185925"/>
            <a:ext cx="21282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2000" b="1" i="0" u="none" strike="noStrike" cap="none">
                <a:solidFill>
                  <a:schemeClr val="dk1"/>
                </a:solidFill>
                <a:latin typeface="Caveat"/>
                <a:ea typeface="Caveat"/>
                <a:cs typeface="Caveat"/>
                <a:sym typeface="Caveat"/>
              </a:rPr>
              <a:t>Shalaka Bhosale</a:t>
            </a:r>
            <a:endParaRPr sz="2000" b="1" i="0" u="none" strike="noStrike" cap="none">
              <a:solidFill>
                <a:schemeClr val="dk1"/>
              </a:solidFill>
              <a:latin typeface="Caveat"/>
              <a:ea typeface="Caveat"/>
              <a:cs typeface="Caveat"/>
              <a:sym typeface="Caveat"/>
            </a:endParaRPr>
          </a:p>
        </p:txBody>
      </p:sp>
      <p:sp>
        <p:nvSpPr>
          <p:cNvPr id="1419" name="Google Shape;1419;p17"/>
          <p:cNvSpPr txBox="1">
            <a:spLocks noGrp="1"/>
          </p:cNvSpPr>
          <p:nvPr>
            <p:ph type="subTitle" idx="4294967295"/>
          </p:nvPr>
        </p:nvSpPr>
        <p:spPr>
          <a:xfrm>
            <a:off x="6271975" y="2536025"/>
            <a:ext cx="2796300" cy="1965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Clr>
                <a:schemeClr val="dk1"/>
              </a:buClr>
              <a:buSzPts val="1600"/>
              <a:buFont typeface="Raleway"/>
              <a:buNone/>
            </a:pPr>
            <a:r>
              <a:rPr lang="en" sz="1000" b="0" i="0" u="none" strike="noStrike" cap="none" dirty="0">
                <a:solidFill>
                  <a:srgbClr val="000000"/>
                </a:solidFill>
                <a:highlight>
                  <a:srgbClr val="FFFFFF"/>
                </a:highlight>
                <a:latin typeface="Raleway"/>
                <a:ea typeface="Raleway"/>
                <a:cs typeface="Raleway"/>
                <a:sym typeface="Raleway"/>
              </a:rPr>
              <a:t>SAKSHAM I think cannot be described in words. All I can say in this dark world SAKSHAM is it's bright side. All these efforts though they are small will surely make a difference in many lives and a better place to live</a:t>
            </a:r>
            <a:endParaRPr sz="1000" b="0" i="0" u="none" strike="noStrike" cap="none" dirty="0">
              <a:solidFill>
                <a:srgbClr val="000000"/>
              </a:solidFill>
              <a:latin typeface="Raleway"/>
              <a:ea typeface="Raleway"/>
              <a:cs typeface="Raleway"/>
              <a:sym typeface="Raleway"/>
            </a:endParaRPr>
          </a:p>
        </p:txBody>
      </p:sp>
      <p:pic>
        <p:nvPicPr>
          <p:cNvPr id="1420" name="Google Shape;1420;p17"/>
          <p:cNvPicPr preferRelativeResize="0"/>
          <p:nvPr/>
        </p:nvPicPr>
        <p:blipFill rotWithShape="1">
          <a:blip r:embed="rId5">
            <a:alphaModFix/>
          </a:blip>
          <a:srcRect l="29216" t="35980" r="39081" b="30626"/>
          <a:stretch/>
        </p:blipFill>
        <p:spPr>
          <a:xfrm rot="-5400000">
            <a:off x="4011800" y="1305258"/>
            <a:ext cx="1398900" cy="14904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8"/>
          <p:cNvSpPr txBox="1">
            <a:spLocks noGrp="1"/>
          </p:cNvSpPr>
          <p:nvPr>
            <p:ph type="title"/>
          </p:nvPr>
        </p:nvSpPr>
        <p:spPr>
          <a:xfrm>
            <a:off x="2221224" y="177500"/>
            <a:ext cx="48855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What Do They Say About Us?</a:t>
            </a:r>
            <a:endParaRPr/>
          </a:p>
        </p:txBody>
      </p:sp>
      <p:sp>
        <p:nvSpPr>
          <p:cNvPr id="1426" name="Google Shape;1426;p18"/>
          <p:cNvSpPr txBox="1">
            <a:spLocks noGrp="1"/>
          </p:cNvSpPr>
          <p:nvPr>
            <p:ph type="subTitle" idx="4294967295"/>
          </p:nvPr>
        </p:nvSpPr>
        <p:spPr>
          <a:xfrm>
            <a:off x="5904538" y="2595675"/>
            <a:ext cx="21282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2000" b="1" i="0" u="none" strike="noStrike" cap="none">
                <a:solidFill>
                  <a:srgbClr val="202124"/>
                </a:solidFill>
                <a:highlight>
                  <a:srgbClr val="FFFFFF"/>
                </a:highlight>
                <a:latin typeface="Caveat"/>
                <a:ea typeface="Caveat"/>
                <a:cs typeface="Caveat"/>
                <a:sym typeface="Caveat"/>
              </a:rPr>
              <a:t>Shantanu Pabitwar</a:t>
            </a:r>
            <a:endParaRPr sz="2000" b="1" i="0" u="none" strike="noStrike" cap="none">
              <a:solidFill>
                <a:schemeClr val="dk1"/>
              </a:solidFill>
              <a:latin typeface="Caveat"/>
              <a:ea typeface="Caveat"/>
              <a:cs typeface="Caveat"/>
              <a:sym typeface="Caveat"/>
            </a:endParaRPr>
          </a:p>
        </p:txBody>
      </p:sp>
      <p:sp>
        <p:nvSpPr>
          <p:cNvPr id="1427" name="Google Shape;1427;p18"/>
          <p:cNvSpPr txBox="1">
            <a:spLocks noGrp="1"/>
          </p:cNvSpPr>
          <p:nvPr>
            <p:ph type="subTitle" idx="4294967295"/>
          </p:nvPr>
        </p:nvSpPr>
        <p:spPr>
          <a:xfrm>
            <a:off x="5471850" y="3011825"/>
            <a:ext cx="3078000" cy="2085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Clr>
                <a:schemeClr val="dk1"/>
              </a:buClr>
              <a:buSzPts val="1600"/>
              <a:buFont typeface="Raleway"/>
              <a:buNone/>
            </a:pPr>
            <a:r>
              <a:rPr lang="en" sz="1000" b="0" i="0" u="none" strike="noStrike" cap="none" dirty="0">
                <a:solidFill>
                  <a:srgbClr val="000000"/>
                </a:solidFill>
                <a:highlight>
                  <a:srgbClr val="FFFFFF"/>
                </a:highlight>
                <a:latin typeface="Raleway"/>
                <a:ea typeface="Raleway"/>
                <a:cs typeface="Raleway"/>
                <a:sym typeface="Raleway"/>
              </a:rPr>
              <a:t>It has been a year since I have joined SAKSHAM In that one year I came to learn so many things.. Questions of the kids gave me a different perspective to think about a previously known topic. Overall my experience was too good. I also got an opportunity to interact with seniors which are always ready to answer any queries and help.</a:t>
            </a:r>
            <a:endParaRPr sz="1000" b="0" i="0" u="none" strike="noStrike" cap="none" dirty="0">
              <a:solidFill>
                <a:srgbClr val="000000"/>
              </a:solidFill>
              <a:latin typeface="Raleway"/>
              <a:ea typeface="Raleway"/>
              <a:cs typeface="Raleway"/>
              <a:sym typeface="Raleway"/>
            </a:endParaRPr>
          </a:p>
        </p:txBody>
      </p:sp>
      <p:pic>
        <p:nvPicPr>
          <p:cNvPr id="1428" name="Google Shape;1428;p18"/>
          <p:cNvPicPr preferRelativeResize="0"/>
          <p:nvPr/>
        </p:nvPicPr>
        <p:blipFill rotWithShape="1">
          <a:blip r:embed="rId3">
            <a:alphaModFix/>
          </a:blip>
          <a:srcRect/>
          <a:stretch/>
        </p:blipFill>
        <p:spPr>
          <a:xfrm>
            <a:off x="6246250" y="1187900"/>
            <a:ext cx="1444800" cy="1490400"/>
          </a:xfrm>
          <a:prstGeom prst="ellipse">
            <a:avLst/>
          </a:prstGeom>
          <a:noFill/>
          <a:ln>
            <a:noFill/>
          </a:ln>
        </p:spPr>
      </p:pic>
      <p:pic>
        <p:nvPicPr>
          <p:cNvPr id="1429" name="Google Shape;1429;p18"/>
          <p:cNvPicPr preferRelativeResize="0"/>
          <p:nvPr/>
        </p:nvPicPr>
        <p:blipFill rotWithShape="1">
          <a:blip r:embed="rId4">
            <a:alphaModFix/>
          </a:blip>
          <a:srcRect l="40927" t="20054" r="38322" b="48303"/>
          <a:stretch/>
        </p:blipFill>
        <p:spPr>
          <a:xfrm>
            <a:off x="1749527" y="1188720"/>
            <a:ext cx="1444800" cy="1490400"/>
          </a:xfrm>
          <a:prstGeom prst="ellipse">
            <a:avLst/>
          </a:prstGeom>
          <a:noFill/>
          <a:ln>
            <a:noFill/>
          </a:ln>
        </p:spPr>
      </p:pic>
      <p:sp>
        <p:nvSpPr>
          <p:cNvPr id="1430" name="Google Shape;1430;p18"/>
          <p:cNvSpPr txBox="1">
            <a:spLocks noGrp="1"/>
          </p:cNvSpPr>
          <p:nvPr>
            <p:ph type="subTitle" idx="4294967295"/>
          </p:nvPr>
        </p:nvSpPr>
        <p:spPr>
          <a:xfrm>
            <a:off x="1480863" y="2595675"/>
            <a:ext cx="21282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2000" b="1" i="0" u="none" strike="noStrike" cap="none">
                <a:solidFill>
                  <a:srgbClr val="202124"/>
                </a:solidFill>
                <a:highlight>
                  <a:srgbClr val="FFFFFF"/>
                </a:highlight>
                <a:latin typeface="Caveat"/>
                <a:ea typeface="Caveat"/>
                <a:cs typeface="Caveat"/>
                <a:sym typeface="Caveat"/>
              </a:rPr>
              <a:t>Krutika Kadam</a:t>
            </a:r>
            <a:endParaRPr sz="2000" b="1" i="0" u="none" strike="noStrike" cap="none">
              <a:solidFill>
                <a:schemeClr val="dk1"/>
              </a:solidFill>
              <a:latin typeface="Caveat"/>
              <a:ea typeface="Caveat"/>
              <a:cs typeface="Caveat"/>
              <a:sym typeface="Caveat"/>
            </a:endParaRPr>
          </a:p>
        </p:txBody>
      </p:sp>
      <p:sp>
        <p:nvSpPr>
          <p:cNvPr id="1431" name="Google Shape;1431;p18"/>
          <p:cNvSpPr txBox="1">
            <a:spLocks noGrp="1"/>
          </p:cNvSpPr>
          <p:nvPr>
            <p:ph type="subTitle" idx="4294967295"/>
          </p:nvPr>
        </p:nvSpPr>
        <p:spPr>
          <a:xfrm>
            <a:off x="781800" y="3011825"/>
            <a:ext cx="3729300" cy="2085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Clr>
                <a:schemeClr val="dk1"/>
              </a:buClr>
              <a:buSzPts val="1600"/>
              <a:buFont typeface="Raleway"/>
              <a:buNone/>
            </a:pPr>
            <a:r>
              <a:rPr lang="en" sz="1000" b="0" i="0" u="none" strike="noStrike" cap="none" dirty="0">
                <a:solidFill>
                  <a:srgbClr val="000000"/>
                </a:solidFill>
                <a:highlight>
                  <a:srgbClr val="FFFFFF"/>
                </a:highlight>
                <a:latin typeface="Raleway"/>
                <a:ea typeface="Raleway"/>
                <a:cs typeface="Raleway"/>
                <a:sym typeface="Raleway"/>
              </a:rPr>
              <a:t>I have joined Saksham in Lockdown. Up till now I have attended 3 campaigns in this year. And it was a great experience for me. I have got new family. The time that I'm sparring with those children is amazing. I haven't got this experience before.I'm really very happy that I'm part of this beautiful family. Whenever I'm seeing the smiles on those innocent faces I'm getting new hope. It's a great initiative took by Saksham and I wants to be part of this lifelong.</a:t>
            </a:r>
            <a:endParaRPr sz="1000" b="0" i="0" u="none" strike="noStrike" cap="none" dirty="0">
              <a:solidFill>
                <a:srgbClr val="00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5"/>
        <p:cNvGrpSpPr/>
        <p:nvPr/>
      </p:nvGrpSpPr>
      <p:grpSpPr>
        <a:xfrm>
          <a:off x="0" y="0"/>
          <a:ext cx="0" cy="0"/>
          <a:chOff x="0" y="0"/>
          <a:chExt cx="0" cy="0"/>
        </a:xfrm>
      </p:grpSpPr>
      <p:sp>
        <p:nvSpPr>
          <p:cNvPr id="1436" name="Google Shape;1436;gc044d946b7_0_0"/>
          <p:cNvSpPr txBox="1"/>
          <p:nvPr/>
        </p:nvSpPr>
        <p:spPr>
          <a:xfrm>
            <a:off x="890400" y="4291000"/>
            <a:ext cx="7758000" cy="538800"/>
          </a:xfrm>
          <a:prstGeom prst="rect">
            <a:avLst/>
          </a:prstGeom>
          <a:solidFill>
            <a:srgbClr val="FFF9E3">
              <a:alpha val="68540"/>
            </a:srgbClr>
          </a:solid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 sz="2300" b="1">
                <a:solidFill>
                  <a:srgbClr val="38761D"/>
                </a:solidFill>
                <a:latin typeface="Raleway"/>
                <a:ea typeface="Raleway"/>
                <a:cs typeface="Raleway"/>
                <a:sym typeface="Raleway"/>
              </a:rPr>
              <a:t>Saksham’s presence all over Maharashtra!</a:t>
            </a:r>
            <a:endParaRPr sz="2300" b="1">
              <a:solidFill>
                <a:srgbClr val="38761D"/>
              </a:solidFill>
              <a:latin typeface="Raleway"/>
              <a:ea typeface="Raleway"/>
              <a:cs typeface="Raleway"/>
              <a:sym typeface="Raleway"/>
            </a:endParaRPr>
          </a:p>
        </p:txBody>
      </p:sp>
      <p:sp>
        <p:nvSpPr>
          <p:cNvPr id="1437" name="Google Shape;1437;gc044d946b7_0_0"/>
          <p:cNvSpPr/>
          <p:nvPr/>
        </p:nvSpPr>
        <p:spPr>
          <a:xfrm>
            <a:off x="7455300" y="-717000"/>
            <a:ext cx="2576400" cy="2160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gc044d946b7_0_0"/>
          <p:cNvSpPr txBox="1">
            <a:spLocks noGrp="1"/>
          </p:cNvSpPr>
          <p:nvPr>
            <p:ph type="title"/>
          </p:nvPr>
        </p:nvSpPr>
        <p:spPr>
          <a:xfrm>
            <a:off x="6870275" y="0"/>
            <a:ext cx="3234900" cy="7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Future </a:t>
            </a:r>
            <a:endParaRPr>
              <a:solidFill>
                <a:srgbClr val="000000"/>
              </a:solidFill>
            </a:endParaRPr>
          </a:p>
          <a:p>
            <a:pPr marL="0" lvl="0" indent="0" algn="ctr" rtl="0">
              <a:spcBef>
                <a:spcPts val="0"/>
              </a:spcBef>
              <a:spcAft>
                <a:spcPts val="0"/>
              </a:spcAft>
              <a:buNone/>
            </a:pPr>
            <a:r>
              <a:rPr lang="en">
                <a:solidFill>
                  <a:srgbClr val="000000"/>
                </a:solidFill>
              </a:rPr>
              <a:t>Goal</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1443" name="Google Shape;1443;p20"/>
          <p:cNvPicPr preferRelativeResize="0"/>
          <p:nvPr/>
        </p:nvPicPr>
        <p:blipFill rotWithShape="1">
          <a:blip r:embed="rId3">
            <a:alphaModFix/>
          </a:blip>
          <a:srcRect/>
          <a:stretch/>
        </p:blipFill>
        <p:spPr>
          <a:xfrm>
            <a:off x="0" y="0"/>
            <a:ext cx="4898932" cy="5143499"/>
          </a:xfrm>
          <a:prstGeom prst="rect">
            <a:avLst/>
          </a:prstGeom>
          <a:noFill/>
          <a:ln>
            <a:noFill/>
          </a:ln>
        </p:spPr>
      </p:pic>
      <p:sp>
        <p:nvSpPr>
          <p:cNvPr id="1444" name="Google Shape;1444;p20"/>
          <p:cNvSpPr txBox="1"/>
          <p:nvPr/>
        </p:nvSpPr>
        <p:spPr>
          <a:xfrm>
            <a:off x="5467500" y="665525"/>
            <a:ext cx="3375300" cy="708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4800"/>
              <a:buFont typeface="Arial"/>
              <a:buNone/>
            </a:pPr>
            <a:r>
              <a:rPr lang="en" sz="4800" b="1" i="0" u="none" strike="noStrike" cap="none">
                <a:solidFill>
                  <a:srgbClr val="000000"/>
                </a:solidFill>
                <a:latin typeface="Satisfy"/>
                <a:ea typeface="Satisfy"/>
                <a:cs typeface="Satisfy"/>
                <a:sym typeface="Satisfy"/>
              </a:rPr>
              <a:t>Thank</a:t>
            </a:r>
            <a:r>
              <a:rPr lang="en" sz="4800" b="1">
                <a:latin typeface="Satisfy"/>
                <a:ea typeface="Satisfy"/>
                <a:cs typeface="Satisfy"/>
                <a:sym typeface="Satisfy"/>
              </a:rPr>
              <a:t> You !</a:t>
            </a:r>
            <a:endParaRPr sz="4800" b="1" i="0" u="none" strike="noStrike" cap="none">
              <a:solidFill>
                <a:srgbClr val="000000"/>
              </a:solidFill>
              <a:latin typeface="Satisfy"/>
              <a:ea typeface="Satisfy"/>
              <a:cs typeface="Satisfy"/>
              <a:sym typeface="Satisfy"/>
            </a:endParaRPr>
          </a:p>
        </p:txBody>
      </p:sp>
      <p:sp>
        <p:nvSpPr>
          <p:cNvPr id="1445" name="Google Shape;1445;p20"/>
          <p:cNvSpPr txBox="1"/>
          <p:nvPr/>
        </p:nvSpPr>
        <p:spPr>
          <a:xfrm>
            <a:off x="5991432" y="2464329"/>
            <a:ext cx="2851800" cy="154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000000"/>
                </a:solidFill>
                <a:latin typeface="Raleway"/>
                <a:ea typeface="Raleway"/>
                <a:cs typeface="Raleway"/>
                <a:sym typeface="Raleway"/>
              </a:rPr>
              <a:t>sakshamedu71@gmail.com</a:t>
            </a:r>
            <a:endParaRPr sz="1600" b="0" i="0" u="none" strike="noStrike" cap="none">
              <a:solidFill>
                <a:srgbClr val="000000"/>
              </a:solidFill>
              <a:latin typeface="Raleway Thin"/>
              <a:ea typeface="Raleway Thin"/>
              <a:cs typeface="Raleway Thin"/>
              <a:sym typeface="Raleway Thin"/>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000000"/>
                </a:solidFill>
                <a:latin typeface="Raleway"/>
                <a:ea typeface="Raleway"/>
                <a:cs typeface="Raleway"/>
                <a:sym typeface="Raleway"/>
              </a:rPr>
              <a:t>8007850690</a:t>
            </a:r>
            <a:endParaRPr sz="1600" b="1"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1600"/>
              </a:spcAft>
              <a:buClr>
                <a:srgbClr val="000000"/>
              </a:buClr>
              <a:buSzPts val="1400"/>
              <a:buFont typeface="Arial"/>
              <a:buNone/>
            </a:pPr>
            <a:endParaRPr sz="1400" b="0" i="0" u="none" strike="noStrike" cap="none">
              <a:solidFill>
                <a:srgbClr val="000000"/>
              </a:solidFill>
              <a:latin typeface="Raleway Thin"/>
              <a:ea typeface="Raleway Thin"/>
              <a:cs typeface="Raleway Thin"/>
              <a:sym typeface="Raleway Thin"/>
            </a:endParaRPr>
          </a:p>
        </p:txBody>
      </p:sp>
      <p:grpSp>
        <p:nvGrpSpPr>
          <p:cNvPr id="1446" name="Google Shape;1446;p20"/>
          <p:cNvGrpSpPr/>
          <p:nvPr/>
        </p:nvGrpSpPr>
        <p:grpSpPr>
          <a:xfrm>
            <a:off x="5606569" y="3008173"/>
            <a:ext cx="197100" cy="356933"/>
            <a:chOff x="2656082" y="2287427"/>
            <a:chExt cx="207582" cy="359594"/>
          </a:xfrm>
        </p:grpSpPr>
        <p:sp>
          <p:nvSpPr>
            <p:cNvPr id="1447" name="Google Shape;1447;p20"/>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20"/>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20"/>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20"/>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20"/>
          <p:cNvGrpSpPr/>
          <p:nvPr/>
        </p:nvGrpSpPr>
        <p:grpSpPr>
          <a:xfrm>
            <a:off x="5551539" y="2464210"/>
            <a:ext cx="306610" cy="345302"/>
            <a:chOff x="6896644" y="3216007"/>
            <a:chExt cx="322918" cy="347876"/>
          </a:xfrm>
        </p:grpSpPr>
        <p:sp>
          <p:nvSpPr>
            <p:cNvPr id="1452" name="Google Shape;1452;p20"/>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20"/>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20"/>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20"/>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20"/>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20"/>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20"/>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p20">
            <a:hlinkClick r:id="rId4"/>
          </p:cNvPr>
          <p:cNvSpPr/>
          <p:nvPr/>
        </p:nvSpPr>
        <p:spPr>
          <a:xfrm>
            <a:off x="5631051" y="4168125"/>
            <a:ext cx="421395" cy="44105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0" name="Google Shape;1460;p20"/>
          <p:cNvGrpSpPr/>
          <p:nvPr/>
        </p:nvGrpSpPr>
        <p:grpSpPr>
          <a:xfrm>
            <a:off x="6507021" y="4168345"/>
            <a:ext cx="421877" cy="440596"/>
            <a:chOff x="3303268" y="3817349"/>
            <a:chExt cx="346056" cy="345674"/>
          </a:xfrm>
        </p:grpSpPr>
        <p:sp>
          <p:nvSpPr>
            <p:cNvPr id="1461" name="Google Shape;1461;p2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2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2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2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5" name="Google Shape;1465;p20"/>
          <p:cNvGrpSpPr/>
          <p:nvPr/>
        </p:nvGrpSpPr>
        <p:grpSpPr>
          <a:xfrm>
            <a:off x="7383481" y="4168345"/>
            <a:ext cx="421877" cy="440596"/>
            <a:chOff x="3752358" y="3817349"/>
            <a:chExt cx="346056" cy="345674"/>
          </a:xfrm>
        </p:grpSpPr>
        <p:sp>
          <p:nvSpPr>
            <p:cNvPr id="1466" name="Google Shape;1466;p2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2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2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2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0" name="Google Shape;1470;p20"/>
          <p:cNvSpPr txBox="1"/>
          <p:nvPr/>
        </p:nvSpPr>
        <p:spPr>
          <a:xfrm>
            <a:off x="5467500" y="1519889"/>
            <a:ext cx="3175800" cy="44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1" i="0" u="none" strike="noStrike" cap="none">
                <a:solidFill>
                  <a:srgbClr val="000000"/>
                </a:solidFill>
                <a:latin typeface="Raleway"/>
                <a:ea typeface="Raleway"/>
                <a:cs typeface="Raleway"/>
                <a:sym typeface="Raleway"/>
              </a:rPr>
              <a:t>Do you have any questions?</a:t>
            </a:r>
            <a:endParaRPr sz="1400" b="1" i="0" u="none" strike="noStrike" cap="none">
              <a:solidFill>
                <a:srgbClr val="000000"/>
              </a:solidFill>
              <a:latin typeface="Raleway"/>
              <a:ea typeface="Raleway"/>
              <a:cs typeface="Raleway"/>
              <a:sym typeface="Raleway"/>
            </a:endParaRPr>
          </a:p>
        </p:txBody>
      </p:sp>
      <p:pic>
        <p:nvPicPr>
          <p:cNvPr id="1471" name="Google Shape;1471;p20"/>
          <p:cNvPicPr preferRelativeResize="0"/>
          <p:nvPr/>
        </p:nvPicPr>
        <p:blipFill rotWithShape="1">
          <a:blip r:embed="rId5">
            <a:alphaModFix/>
          </a:blip>
          <a:srcRect l="2179" t="2408" r="5466" b="5670"/>
          <a:stretch/>
        </p:blipFill>
        <p:spPr>
          <a:xfrm>
            <a:off x="610800" y="570500"/>
            <a:ext cx="4131000" cy="4038600"/>
          </a:xfrm>
          <a:prstGeom prst="ellipse">
            <a:avLst/>
          </a:prstGeom>
          <a:noFill/>
          <a:ln>
            <a:noFill/>
          </a:ln>
        </p:spPr>
      </p:pic>
      <p:sp>
        <p:nvSpPr>
          <p:cNvPr id="1472" name="Google Shape;1472;p20"/>
          <p:cNvSpPr txBox="1"/>
          <p:nvPr/>
        </p:nvSpPr>
        <p:spPr>
          <a:xfrm>
            <a:off x="6268263" y="4654675"/>
            <a:ext cx="9783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Raleway"/>
                <a:ea typeface="Raleway"/>
                <a:cs typeface="Raleway"/>
                <a:sym typeface="Raleway"/>
              </a:rPr>
              <a:t> </a:t>
            </a:r>
            <a:r>
              <a:rPr lang="en" sz="800" b="1" i="0" u="none" strike="noStrike" cap="none">
                <a:solidFill>
                  <a:srgbClr val="000000"/>
                </a:solidFill>
                <a:uFill>
                  <a:noFill/>
                </a:uFill>
                <a:latin typeface="Raleway"/>
                <a:ea typeface="Raleway"/>
                <a:cs typeface="Raleway"/>
                <a:sym typeface="Raleway"/>
                <a:hlinkClick r:id="rId6">
                  <a:extLst>
                    <a:ext uri="{A12FA001-AC4F-418D-AE19-62706E023703}">
                      <ahyp:hlinkClr xmlns:ahyp="http://schemas.microsoft.com/office/drawing/2018/hyperlinkcolor" val="tx"/>
                    </a:ext>
                  </a:extLst>
                </a:hlinkClick>
              </a:rPr>
              <a:t>@saksham_edu</a:t>
            </a:r>
            <a:endParaRPr sz="800" b="1" i="0" u="none" strike="noStrike" cap="none">
              <a:solidFill>
                <a:srgbClr val="000000"/>
              </a:solidFill>
              <a:latin typeface="Raleway"/>
              <a:ea typeface="Raleway"/>
              <a:cs typeface="Raleway"/>
              <a:sym typeface="Raleway"/>
            </a:endParaRPr>
          </a:p>
        </p:txBody>
      </p:sp>
      <p:sp>
        <p:nvSpPr>
          <p:cNvPr id="1473" name="Google Shape;1473;p20"/>
          <p:cNvSpPr txBox="1"/>
          <p:nvPr/>
        </p:nvSpPr>
        <p:spPr>
          <a:xfrm>
            <a:off x="7246563" y="4654675"/>
            <a:ext cx="9783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uFill>
                  <a:noFill/>
                </a:uFill>
                <a:latin typeface="Raleway"/>
                <a:ea typeface="Raleway"/>
                <a:cs typeface="Raleway"/>
                <a:sym typeface="Raleway"/>
                <a:hlinkClick r:id="rId7">
                  <a:extLst>
                    <a:ext uri="{A12FA001-AC4F-418D-AE19-62706E023703}">
                      <ahyp:hlinkClr xmlns:ahyp="http://schemas.microsoft.com/office/drawing/2018/hyperlinkcolor" val="tx"/>
                    </a:ext>
                  </a:extLst>
                </a:hlinkClick>
              </a:rPr>
              <a:t>@saksham</a:t>
            </a:r>
            <a:endParaRPr sz="800" b="1" i="0" u="none" strike="noStrike" cap="none">
              <a:solidFill>
                <a:srgbClr val="000000"/>
              </a:solidFill>
              <a:latin typeface="Raleway"/>
              <a:ea typeface="Raleway"/>
              <a:cs typeface="Raleway"/>
              <a:sym typeface="Raleway"/>
            </a:endParaRPr>
          </a:p>
        </p:txBody>
      </p:sp>
      <p:sp>
        <p:nvSpPr>
          <p:cNvPr id="1474" name="Google Shape;1474;p20"/>
          <p:cNvSpPr txBox="1"/>
          <p:nvPr/>
        </p:nvSpPr>
        <p:spPr>
          <a:xfrm>
            <a:off x="5299651" y="4654675"/>
            <a:ext cx="1084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000000"/>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@Sakshamedu71</a:t>
            </a:r>
            <a:endParaRPr sz="800" b="1" i="0" u="none" strike="noStrike" cap="none">
              <a:solidFill>
                <a:srgbClr val="000000"/>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3"/>
          <p:cNvPicPr preferRelativeResize="0"/>
          <p:nvPr/>
        </p:nvPicPr>
        <p:blipFill rotWithShape="1">
          <a:blip r:embed="rId3">
            <a:alphaModFix/>
          </a:blip>
          <a:srcRect/>
          <a:stretch/>
        </p:blipFill>
        <p:spPr>
          <a:xfrm>
            <a:off x="5886850" y="305650"/>
            <a:ext cx="3176049" cy="3387798"/>
          </a:xfrm>
          <a:prstGeom prst="rect">
            <a:avLst/>
          </a:prstGeom>
          <a:noFill/>
          <a:ln>
            <a:noFill/>
          </a:ln>
        </p:spPr>
      </p:pic>
      <p:pic>
        <p:nvPicPr>
          <p:cNvPr id="960" name="Google Shape;960;p3"/>
          <p:cNvPicPr preferRelativeResize="0"/>
          <p:nvPr/>
        </p:nvPicPr>
        <p:blipFill rotWithShape="1">
          <a:blip r:embed="rId3">
            <a:alphaModFix/>
          </a:blip>
          <a:srcRect/>
          <a:stretch/>
        </p:blipFill>
        <p:spPr>
          <a:xfrm>
            <a:off x="3364363" y="2302125"/>
            <a:ext cx="2586401" cy="2792500"/>
          </a:xfrm>
          <a:prstGeom prst="rect">
            <a:avLst/>
          </a:prstGeom>
          <a:noFill/>
          <a:ln>
            <a:noFill/>
          </a:ln>
        </p:spPr>
      </p:pic>
      <p:pic>
        <p:nvPicPr>
          <p:cNvPr id="961" name="Google Shape;961;p3"/>
          <p:cNvPicPr preferRelativeResize="0"/>
          <p:nvPr/>
        </p:nvPicPr>
        <p:blipFill rotWithShape="1">
          <a:blip r:embed="rId3">
            <a:alphaModFix/>
          </a:blip>
          <a:srcRect/>
          <a:stretch/>
        </p:blipFill>
        <p:spPr>
          <a:xfrm>
            <a:off x="121650" y="301752"/>
            <a:ext cx="3176049" cy="3387800"/>
          </a:xfrm>
          <a:prstGeom prst="rect">
            <a:avLst/>
          </a:prstGeom>
          <a:noFill/>
          <a:ln>
            <a:noFill/>
          </a:ln>
        </p:spPr>
      </p:pic>
      <p:sp>
        <p:nvSpPr>
          <p:cNvPr id="962" name="Google Shape;962;p3"/>
          <p:cNvSpPr txBox="1"/>
          <p:nvPr/>
        </p:nvSpPr>
        <p:spPr>
          <a:xfrm>
            <a:off x="1096550" y="1165152"/>
            <a:ext cx="1467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0000"/>
                </a:solidFill>
                <a:latin typeface="Raleway"/>
                <a:ea typeface="Raleway"/>
                <a:cs typeface="Raleway"/>
                <a:sym typeface="Raleway"/>
              </a:rPr>
              <a:t>VISION</a:t>
            </a:r>
            <a:endParaRPr sz="2400" b="1" i="0" u="none" strike="noStrike" cap="none">
              <a:solidFill>
                <a:srgbClr val="FF0000"/>
              </a:solidFill>
              <a:latin typeface="Raleway"/>
              <a:ea typeface="Raleway"/>
              <a:cs typeface="Raleway"/>
              <a:sym typeface="Raleway"/>
            </a:endParaRPr>
          </a:p>
        </p:txBody>
      </p:sp>
      <p:sp>
        <p:nvSpPr>
          <p:cNvPr id="963" name="Google Shape;963;p3"/>
          <p:cNvSpPr txBox="1"/>
          <p:nvPr/>
        </p:nvSpPr>
        <p:spPr>
          <a:xfrm>
            <a:off x="6658875" y="1120200"/>
            <a:ext cx="1632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rgbClr val="FF0000"/>
                </a:solidFill>
                <a:latin typeface="Raleway"/>
                <a:ea typeface="Raleway"/>
                <a:cs typeface="Raleway"/>
                <a:sym typeface="Raleway"/>
              </a:rPr>
              <a:t>MISSION</a:t>
            </a:r>
            <a:endParaRPr sz="2400" b="0" i="0" u="none" strike="noStrike" cap="none">
              <a:solidFill>
                <a:srgbClr val="000000"/>
              </a:solidFill>
              <a:latin typeface="Raleway"/>
              <a:ea typeface="Raleway"/>
              <a:cs typeface="Raleway"/>
              <a:sym typeface="Raleway"/>
            </a:endParaRPr>
          </a:p>
        </p:txBody>
      </p:sp>
      <p:sp>
        <p:nvSpPr>
          <p:cNvPr id="964" name="Google Shape;964;p3"/>
          <p:cNvSpPr txBox="1"/>
          <p:nvPr/>
        </p:nvSpPr>
        <p:spPr>
          <a:xfrm>
            <a:off x="3957625" y="2941900"/>
            <a:ext cx="12693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2000" b="1" i="0" u="none" strike="noStrike" cap="none">
                <a:solidFill>
                  <a:srgbClr val="FF0000"/>
                </a:solidFill>
                <a:latin typeface="Raleway"/>
                <a:ea typeface="Raleway"/>
                <a:cs typeface="Raleway"/>
                <a:sym typeface="Raleway"/>
              </a:rPr>
              <a:t>FOCUS AREAS</a:t>
            </a:r>
            <a:endParaRPr sz="2000" b="0" i="0" u="none" strike="noStrike" cap="none">
              <a:solidFill>
                <a:srgbClr val="000000"/>
              </a:solidFill>
              <a:latin typeface="Raleway"/>
              <a:ea typeface="Raleway"/>
              <a:cs typeface="Raleway"/>
              <a:sym typeface="Raleway"/>
            </a:endParaRPr>
          </a:p>
        </p:txBody>
      </p:sp>
      <p:sp>
        <p:nvSpPr>
          <p:cNvPr id="965" name="Google Shape;965;p3"/>
          <p:cNvSpPr txBox="1"/>
          <p:nvPr/>
        </p:nvSpPr>
        <p:spPr>
          <a:xfrm>
            <a:off x="698875" y="1804177"/>
            <a:ext cx="1877400" cy="138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dirty="0">
                <a:solidFill>
                  <a:srgbClr val="000000"/>
                </a:solidFill>
                <a:latin typeface="Raleway"/>
                <a:ea typeface="Raleway"/>
                <a:cs typeface="Raleway"/>
                <a:sym typeface="Raleway"/>
              </a:rPr>
              <a:t>We believe that our efforts will lead children to attain excellent quality education they deserve.</a:t>
            </a:r>
            <a:endParaRPr sz="1300" b="0" i="0" u="none" strike="noStrike" cap="none" dirty="0">
              <a:solidFill>
                <a:srgbClr val="000000"/>
              </a:solidFill>
              <a:latin typeface="Raleway"/>
              <a:ea typeface="Raleway"/>
              <a:cs typeface="Raleway"/>
              <a:sym typeface="Raleway"/>
            </a:endParaRPr>
          </a:p>
        </p:txBody>
      </p:sp>
      <p:sp>
        <p:nvSpPr>
          <p:cNvPr id="966" name="Google Shape;966;p3"/>
          <p:cNvSpPr txBox="1"/>
          <p:nvPr/>
        </p:nvSpPr>
        <p:spPr>
          <a:xfrm>
            <a:off x="3863174" y="3660875"/>
            <a:ext cx="1467300" cy="1185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Raleway"/>
                <a:ea typeface="Raleway"/>
                <a:cs typeface="Raleway"/>
                <a:sym typeface="Raleway"/>
              </a:rPr>
              <a:t>To provide quality education to underprivileged children.</a:t>
            </a:r>
            <a:endParaRPr sz="1300" b="0" i="0" u="none" strike="noStrike" cap="none">
              <a:solidFill>
                <a:srgbClr val="000000"/>
              </a:solidFill>
              <a:latin typeface="Raleway"/>
              <a:ea typeface="Raleway"/>
              <a:cs typeface="Raleway"/>
              <a:sym typeface="Raleway"/>
            </a:endParaRPr>
          </a:p>
        </p:txBody>
      </p:sp>
      <p:sp>
        <p:nvSpPr>
          <p:cNvPr id="967" name="Google Shape;967;p3"/>
          <p:cNvSpPr txBox="1"/>
          <p:nvPr/>
        </p:nvSpPr>
        <p:spPr>
          <a:xfrm>
            <a:off x="6504700" y="1759225"/>
            <a:ext cx="1771200" cy="1385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300" b="0" i="0" u="none" strike="noStrike" cap="none">
                <a:solidFill>
                  <a:schemeClr val="dk1"/>
                </a:solidFill>
                <a:latin typeface="Raleway"/>
                <a:ea typeface="Raleway"/>
                <a:cs typeface="Raleway"/>
                <a:sym typeface="Raleway"/>
              </a:rPr>
              <a:t>To build a team of reagents to eliminate educational inequality between unprivileged.</a:t>
            </a:r>
            <a:endParaRPr sz="1300" b="0" i="0" u="none" strike="noStrike" cap="none">
              <a:solidFill>
                <a:srgbClr val="0000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
          <p:cNvSpPr txBox="1">
            <a:spLocks noGrp="1"/>
          </p:cNvSpPr>
          <p:nvPr>
            <p:ph type="title"/>
          </p:nvPr>
        </p:nvSpPr>
        <p:spPr>
          <a:xfrm>
            <a:off x="807900" y="18037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solidFill>
                  <a:srgbClr val="4C1130"/>
                </a:solidFill>
              </a:rPr>
              <a:t>OUR STORY</a:t>
            </a:r>
            <a:endParaRPr>
              <a:solidFill>
                <a:srgbClr val="4C1130"/>
              </a:solidFill>
            </a:endParaRPr>
          </a:p>
        </p:txBody>
      </p:sp>
      <p:sp>
        <p:nvSpPr>
          <p:cNvPr id="973" name="Google Shape;973;p4"/>
          <p:cNvSpPr txBox="1"/>
          <p:nvPr/>
        </p:nvSpPr>
        <p:spPr>
          <a:xfrm>
            <a:off x="2703425" y="1243825"/>
            <a:ext cx="6101700" cy="1770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4C1130"/>
                </a:solidFill>
                <a:latin typeface="Raleway"/>
                <a:ea typeface="Raleway"/>
                <a:cs typeface="Raleway"/>
                <a:sym typeface="Raleway"/>
              </a:rPr>
              <a:t>In 2016, while being an Engineering UG student, Amitkumar and four of his friends i.e Manthan, Aishwarya, Kamini and Prashik felt that it is important to address the issue of privileged and underprivileged educational difference at scale.</a:t>
            </a:r>
            <a:endParaRPr sz="1500" b="0" i="0" u="none" strike="noStrike" cap="none">
              <a:solidFill>
                <a:srgbClr val="4C113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C1130"/>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000000"/>
                </a:solidFill>
                <a:latin typeface="Raleway"/>
                <a:ea typeface="Raleway"/>
                <a:cs typeface="Raleway"/>
                <a:sym typeface="Raleway"/>
              </a:rPr>
              <a:t> </a:t>
            </a:r>
            <a:endParaRPr sz="1400" b="0" i="0" u="none" strike="noStrike" cap="none">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974" name="Google Shape;974;p4"/>
          <p:cNvSpPr txBox="1"/>
          <p:nvPr/>
        </p:nvSpPr>
        <p:spPr>
          <a:xfrm>
            <a:off x="309425" y="3332875"/>
            <a:ext cx="50160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4C1130"/>
                </a:solidFill>
                <a:latin typeface="Raleway"/>
                <a:ea typeface="Raleway"/>
                <a:cs typeface="Raleway"/>
                <a:sym typeface="Raleway"/>
              </a:rPr>
              <a:t>As he thought through the solution, he believed that the answer lay in a people’s movement that needed to come together to provide every child in India an excellent education.  </a:t>
            </a:r>
            <a:endParaRPr sz="1400" b="0" i="0" u="none" strike="noStrike" cap="none">
              <a:solidFill>
                <a:srgbClr val="000000"/>
              </a:solidFill>
              <a:latin typeface="Arial"/>
              <a:ea typeface="Arial"/>
              <a:cs typeface="Arial"/>
              <a:sym typeface="Arial"/>
            </a:endParaRPr>
          </a:p>
        </p:txBody>
      </p:sp>
      <p:pic>
        <p:nvPicPr>
          <p:cNvPr id="975" name="Google Shape;975;p4"/>
          <p:cNvPicPr preferRelativeResize="0"/>
          <p:nvPr/>
        </p:nvPicPr>
        <p:blipFill rotWithShape="1">
          <a:blip r:embed="rId3">
            <a:alphaModFix/>
          </a:blip>
          <a:srcRect/>
          <a:stretch/>
        </p:blipFill>
        <p:spPr>
          <a:xfrm>
            <a:off x="5713950" y="2743962"/>
            <a:ext cx="2286000" cy="2286000"/>
          </a:xfrm>
          <a:prstGeom prst="rect">
            <a:avLst/>
          </a:prstGeom>
          <a:noFill/>
          <a:ln>
            <a:noFill/>
          </a:ln>
        </p:spPr>
      </p:pic>
      <p:pic>
        <p:nvPicPr>
          <p:cNvPr id="976" name="Google Shape;976;p4"/>
          <p:cNvPicPr preferRelativeResize="0"/>
          <p:nvPr/>
        </p:nvPicPr>
        <p:blipFill rotWithShape="1">
          <a:blip r:embed="rId4">
            <a:alphaModFix/>
          </a:blip>
          <a:srcRect/>
          <a:stretch/>
        </p:blipFill>
        <p:spPr>
          <a:xfrm>
            <a:off x="420624" y="685800"/>
            <a:ext cx="2285999" cy="2285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
          <p:cNvSpPr txBox="1">
            <a:spLocks noGrp="1"/>
          </p:cNvSpPr>
          <p:nvPr>
            <p:ph type="title"/>
          </p:nvPr>
        </p:nvSpPr>
        <p:spPr>
          <a:xfrm>
            <a:off x="807900" y="18037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solidFill>
                  <a:srgbClr val="4C1130"/>
                </a:solidFill>
              </a:rPr>
              <a:t>OUR STORY</a:t>
            </a:r>
            <a:endParaRPr>
              <a:solidFill>
                <a:srgbClr val="4C1130"/>
              </a:solidFill>
            </a:endParaRPr>
          </a:p>
        </p:txBody>
      </p:sp>
      <p:sp>
        <p:nvSpPr>
          <p:cNvPr id="982" name="Google Shape;982;p5"/>
          <p:cNvSpPr txBox="1"/>
          <p:nvPr/>
        </p:nvSpPr>
        <p:spPr>
          <a:xfrm>
            <a:off x="2703425" y="1243825"/>
            <a:ext cx="61017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500" b="0" i="0" u="none" strike="noStrike" cap="none">
                <a:solidFill>
                  <a:srgbClr val="4C1130"/>
                </a:solidFill>
                <a:latin typeface="Raleway"/>
                <a:ea typeface="Raleway"/>
                <a:cs typeface="Raleway"/>
                <a:sym typeface="Raleway"/>
              </a:rPr>
              <a:t>In 2016, Amitkumar met with Dr. H.C Verma, the Author of Concept Of Physics and HOD of Physics department at IIT Kanpur. Their discussion came to a conclusion that we need to rectify the education methodology of Indian Education System.</a:t>
            </a:r>
            <a:endParaRPr sz="1400" b="0" i="0" u="none" strike="noStrike" cap="none">
              <a:solidFill>
                <a:srgbClr val="000000"/>
              </a:solidFill>
              <a:latin typeface="Raleway"/>
              <a:ea typeface="Raleway"/>
              <a:cs typeface="Raleway"/>
              <a:sym typeface="Raleway"/>
            </a:endParaRPr>
          </a:p>
        </p:txBody>
      </p:sp>
      <p:sp>
        <p:nvSpPr>
          <p:cNvPr id="983" name="Google Shape;983;p5"/>
          <p:cNvSpPr txBox="1"/>
          <p:nvPr/>
        </p:nvSpPr>
        <p:spPr>
          <a:xfrm>
            <a:off x="244400" y="3332875"/>
            <a:ext cx="5333400" cy="1339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4C1130"/>
                </a:solidFill>
                <a:latin typeface="Raleway"/>
                <a:ea typeface="Raleway"/>
                <a:cs typeface="Raleway"/>
                <a:sym typeface="Raleway"/>
              </a:rPr>
              <a:t>In same year 2016, while interacting with the slums children, he and his team came to know that there are hundreds of such children in their vicinity only and they decided to do something for them. They started teaching them at their flat. </a:t>
            </a:r>
            <a:endParaRPr sz="1400" b="0" i="0" u="none" strike="noStrike" cap="none">
              <a:solidFill>
                <a:srgbClr val="000000"/>
              </a:solidFill>
              <a:latin typeface="Arial"/>
              <a:ea typeface="Arial"/>
              <a:cs typeface="Arial"/>
              <a:sym typeface="Arial"/>
            </a:endParaRPr>
          </a:p>
        </p:txBody>
      </p:sp>
      <p:pic>
        <p:nvPicPr>
          <p:cNvPr id="984" name="Google Shape;984;p5"/>
          <p:cNvPicPr preferRelativeResize="0"/>
          <p:nvPr/>
        </p:nvPicPr>
        <p:blipFill rotWithShape="1">
          <a:blip r:embed="rId3">
            <a:alphaModFix/>
          </a:blip>
          <a:srcRect l="17031" r="26794"/>
          <a:stretch/>
        </p:blipFill>
        <p:spPr>
          <a:xfrm>
            <a:off x="5715000" y="2743200"/>
            <a:ext cx="2286000" cy="2286000"/>
          </a:xfrm>
          <a:prstGeom prst="ellipse">
            <a:avLst/>
          </a:prstGeom>
          <a:noFill/>
          <a:ln>
            <a:noFill/>
          </a:ln>
        </p:spPr>
      </p:pic>
      <p:pic>
        <p:nvPicPr>
          <p:cNvPr id="985" name="Google Shape;985;p5"/>
          <p:cNvPicPr preferRelativeResize="0"/>
          <p:nvPr/>
        </p:nvPicPr>
        <p:blipFill rotWithShape="1">
          <a:blip r:embed="rId4">
            <a:alphaModFix/>
          </a:blip>
          <a:srcRect t="32658" r="16701" b="21873"/>
          <a:stretch/>
        </p:blipFill>
        <p:spPr>
          <a:xfrm>
            <a:off x="417425" y="685800"/>
            <a:ext cx="2286000" cy="22860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6"/>
          <p:cNvSpPr txBox="1">
            <a:spLocks noGrp="1"/>
          </p:cNvSpPr>
          <p:nvPr>
            <p:ph type="title"/>
          </p:nvPr>
        </p:nvSpPr>
        <p:spPr>
          <a:xfrm>
            <a:off x="807900" y="180375"/>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solidFill>
                  <a:srgbClr val="4C1130"/>
                </a:solidFill>
              </a:rPr>
              <a:t>OUR STORY</a:t>
            </a:r>
            <a:endParaRPr>
              <a:solidFill>
                <a:srgbClr val="4C1130"/>
              </a:solidFill>
            </a:endParaRPr>
          </a:p>
        </p:txBody>
      </p:sp>
      <p:sp>
        <p:nvSpPr>
          <p:cNvPr id="991" name="Google Shape;991;p6"/>
          <p:cNvSpPr txBox="1"/>
          <p:nvPr/>
        </p:nvSpPr>
        <p:spPr>
          <a:xfrm>
            <a:off x="2793000" y="1270888"/>
            <a:ext cx="61017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4C1130"/>
                </a:solidFill>
                <a:latin typeface="Raleway"/>
                <a:ea typeface="Raleway"/>
                <a:cs typeface="Raleway"/>
                <a:sym typeface="Raleway"/>
              </a:rPr>
              <a:t>The kids showed great enthusiasm and improvement and some more kids joined them, they were from local government schools but the condition of both the types of students were same. So they decided to teach them too.</a:t>
            </a:r>
            <a:endParaRPr sz="1400" b="0" i="0" u="none" strike="noStrike" cap="none">
              <a:solidFill>
                <a:srgbClr val="000000"/>
              </a:solidFill>
              <a:latin typeface="Raleway"/>
              <a:ea typeface="Raleway"/>
              <a:cs typeface="Raleway"/>
              <a:sym typeface="Raleway"/>
            </a:endParaRPr>
          </a:p>
        </p:txBody>
      </p:sp>
      <p:pic>
        <p:nvPicPr>
          <p:cNvPr id="992" name="Google Shape;992;p6"/>
          <p:cNvPicPr preferRelativeResize="0"/>
          <p:nvPr/>
        </p:nvPicPr>
        <p:blipFill rotWithShape="1">
          <a:blip r:embed="rId3">
            <a:alphaModFix/>
          </a:blip>
          <a:srcRect l="28936" t="22649" r="28936" b="3109"/>
          <a:stretch/>
        </p:blipFill>
        <p:spPr>
          <a:xfrm>
            <a:off x="417425" y="682000"/>
            <a:ext cx="2286000" cy="2286000"/>
          </a:xfrm>
          <a:prstGeom prst="ellipse">
            <a:avLst/>
          </a:prstGeom>
          <a:noFill/>
          <a:ln>
            <a:noFill/>
          </a:ln>
        </p:spPr>
      </p:pic>
      <p:sp>
        <p:nvSpPr>
          <p:cNvPr id="993" name="Google Shape;993;p6"/>
          <p:cNvSpPr txBox="1"/>
          <p:nvPr/>
        </p:nvSpPr>
        <p:spPr>
          <a:xfrm>
            <a:off x="244400" y="3332875"/>
            <a:ext cx="5333400" cy="1323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4C1130"/>
                </a:solidFill>
                <a:latin typeface="Raleway"/>
                <a:ea typeface="Raleway"/>
                <a:cs typeface="Raleway"/>
                <a:sym typeface="Raleway"/>
              </a:rPr>
              <a:t>Their hard work paid off and over years they have impacted lives of more than 300 children.Now they are a team of 80 people at Alandi, the base of their team, 90 people at ShivajiNagar, 65 at Amravati and still growing.</a:t>
            </a:r>
            <a:endParaRPr sz="1500" b="0" i="0" u="none" strike="noStrike" cap="none">
              <a:solidFill>
                <a:srgbClr val="4C113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aleway"/>
                <a:ea typeface="Raleway"/>
                <a:cs typeface="Raleway"/>
                <a:sym typeface="Raleway"/>
              </a:rPr>
              <a:t> </a:t>
            </a:r>
            <a:endParaRPr sz="1500" b="0" i="0" u="none" strike="noStrike" cap="none">
              <a:solidFill>
                <a:srgbClr val="4C1130"/>
              </a:solidFill>
              <a:latin typeface="Raleway"/>
              <a:ea typeface="Raleway"/>
              <a:cs typeface="Raleway"/>
              <a:sym typeface="Raleway"/>
            </a:endParaRPr>
          </a:p>
        </p:txBody>
      </p:sp>
      <p:pic>
        <p:nvPicPr>
          <p:cNvPr id="994" name="Google Shape;994;p6"/>
          <p:cNvPicPr preferRelativeResize="0"/>
          <p:nvPr/>
        </p:nvPicPr>
        <p:blipFill rotWithShape="1">
          <a:blip r:embed="rId4">
            <a:alphaModFix/>
          </a:blip>
          <a:srcRect/>
          <a:stretch/>
        </p:blipFill>
        <p:spPr>
          <a:xfrm>
            <a:off x="5770950" y="2760237"/>
            <a:ext cx="2286000" cy="228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98"/>
        <p:cNvGrpSpPr/>
        <p:nvPr/>
      </p:nvGrpSpPr>
      <p:grpSpPr>
        <a:xfrm>
          <a:off x="0" y="0"/>
          <a:ext cx="0" cy="0"/>
          <a:chOff x="0" y="0"/>
          <a:chExt cx="0" cy="0"/>
        </a:xfrm>
      </p:grpSpPr>
      <p:sp>
        <p:nvSpPr>
          <p:cNvPr id="999" name="Google Shape;999;p7"/>
          <p:cNvSpPr txBox="1">
            <a:spLocks noGrp="1"/>
          </p:cNvSpPr>
          <p:nvPr>
            <p:ph type="title"/>
          </p:nvPr>
        </p:nvSpPr>
        <p:spPr>
          <a:xfrm>
            <a:off x="713225" y="460975"/>
            <a:ext cx="7806600" cy="52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What Do We Do?</a:t>
            </a:r>
            <a:endParaRPr/>
          </a:p>
        </p:txBody>
      </p:sp>
      <p:sp>
        <p:nvSpPr>
          <p:cNvPr id="1000" name="Google Shape;1000;p7"/>
          <p:cNvSpPr txBox="1">
            <a:spLocks noGrp="1"/>
          </p:cNvSpPr>
          <p:nvPr>
            <p:ph type="subTitle" idx="4294967295"/>
          </p:nvPr>
        </p:nvSpPr>
        <p:spPr>
          <a:xfrm>
            <a:off x="990350" y="3700825"/>
            <a:ext cx="1710000" cy="113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1200" b="0" i="0" u="none" strike="noStrike" cap="none">
                <a:solidFill>
                  <a:schemeClr val="dk1"/>
                </a:solidFill>
                <a:latin typeface="Raleway"/>
                <a:ea typeface="Raleway"/>
                <a:cs typeface="Raleway"/>
                <a:sym typeface="Raleway"/>
              </a:rPr>
              <a:t>We seek to educate every child out there in need</a:t>
            </a:r>
            <a:endParaRPr sz="1200" b="0" i="0" u="none" strike="noStrike" cap="none">
              <a:solidFill>
                <a:schemeClr val="dk1"/>
              </a:solidFill>
              <a:latin typeface="Raleway"/>
              <a:ea typeface="Raleway"/>
              <a:cs typeface="Raleway"/>
              <a:sym typeface="Raleway"/>
            </a:endParaRPr>
          </a:p>
        </p:txBody>
      </p:sp>
      <p:sp>
        <p:nvSpPr>
          <p:cNvPr id="1001" name="Google Shape;1001;p7"/>
          <p:cNvSpPr txBox="1">
            <a:spLocks noGrp="1"/>
          </p:cNvSpPr>
          <p:nvPr>
            <p:ph type="subTitle" idx="1"/>
          </p:nvPr>
        </p:nvSpPr>
        <p:spPr>
          <a:xfrm>
            <a:off x="3281775" y="3292100"/>
            <a:ext cx="2415600" cy="400200"/>
          </a:xfrm>
          <a:prstGeom prst="rect">
            <a:avLst/>
          </a:prstGeom>
          <a:noFill/>
          <a:ln>
            <a:noFill/>
          </a:ln>
        </p:spPr>
        <p:txBody>
          <a:bodyPr spcFirstLastPara="1" wrap="square" lIns="91425" tIns="91425" rIns="91425" bIns="91425" anchor="ctr" anchorCtr="0">
            <a:spAutoFit/>
          </a:bodyPr>
          <a:lstStyle/>
          <a:p>
            <a:pPr marL="0" lvl="0" indent="0" algn="ctr" rtl="0">
              <a:lnSpc>
                <a:spcPct val="100000"/>
              </a:lnSpc>
              <a:spcBef>
                <a:spcPts val="0"/>
              </a:spcBef>
              <a:spcAft>
                <a:spcPts val="1600"/>
              </a:spcAft>
              <a:buSzPts val="1600"/>
              <a:buNone/>
            </a:pPr>
            <a:r>
              <a:rPr lang="en" b="1"/>
              <a:t>VOLUNTEER</a:t>
            </a:r>
            <a:endParaRPr b="1"/>
          </a:p>
        </p:txBody>
      </p:sp>
      <p:sp>
        <p:nvSpPr>
          <p:cNvPr id="1002" name="Google Shape;1002;p7"/>
          <p:cNvSpPr txBox="1">
            <a:spLocks noGrp="1"/>
          </p:cNvSpPr>
          <p:nvPr>
            <p:ph type="subTitle" idx="4294967295"/>
          </p:nvPr>
        </p:nvSpPr>
        <p:spPr>
          <a:xfrm>
            <a:off x="3717002" y="3732300"/>
            <a:ext cx="1710000" cy="1137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1200" b="0" i="0" u="none" strike="noStrike" cap="none">
                <a:solidFill>
                  <a:schemeClr val="dk1"/>
                </a:solidFill>
                <a:latin typeface="Raleway"/>
                <a:ea typeface="Raleway"/>
                <a:cs typeface="Raleway"/>
                <a:sym typeface="Raleway"/>
              </a:rPr>
              <a:t>In various events that fuels and supports our mission</a:t>
            </a:r>
            <a:endParaRPr sz="1200" b="0" i="0" u="none" strike="noStrike" cap="none">
              <a:solidFill>
                <a:schemeClr val="dk1"/>
              </a:solidFill>
              <a:latin typeface="Raleway"/>
              <a:ea typeface="Raleway"/>
              <a:cs typeface="Raleway"/>
              <a:sym typeface="Raleway"/>
            </a:endParaRPr>
          </a:p>
        </p:txBody>
      </p:sp>
      <p:sp>
        <p:nvSpPr>
          <p:cNvPr id="1003" name="Google Shape;1003;p7"/>
          <p:cNvSpPr txBox="1">
            <a:spLocks noGrp="1"/>
          </p:cNvSpPr>
          <p:nvPr>
            <p:ph type="subTitle" idx="4294967295"/>
          </p:nvPr>
        </p:nvSpPr>
        <p:spPr>
          <a:xfrm>
            <a:off x="6278800" y="3258625"/>
            <a:ext cx="1710000" cy="350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1600"/>
              <a:buFont typeface="Raleway"/>
              <a:buNone/>
            </a:pPr>
            <a:r>
              <a:rPr lang="en" sz="1600" b="1" i="0" u="none" strike="noStrike" cap="none">
                <a:solidFill>
                  <a:schemeClr val="dk1"/>
                </a:solidFill>
                <a:latin typeface="Raleway"/>
                <a:ea typeface="Raleway"/>
                <a:cs typeface="Raleway"/>
                <a:sym typeface="Raleway"/>
              </a:rPr>
              <a:t>EMPOWER</a:t>
            </a:r>
            <a:endParaRPr sz="1600" b="1" i="0" u="none" strike="noStrike" cap="none">
              <a:solidFill>
                <a:schemeClr val="dk1"/>
              </a:solidFill>
              <a:latin typeface="Raleway"/>
              <a:ea typeface="Raleway"/>
              <a:cs typeface="Raleway"/>
              <a:sym typeface="Raleway"/>
            </a:endParaRPr>
          </a:p>
        </p:txBody>
      </p:sp>
      <p:sp>
        <p:nvSpPr>
          <p:cNvPr id="1004" name="Google Shape;1004;p7"/>
          <p:cNvSpPr txBox="1">
            <a:spLocks noGrp="1"/>
          </p:cNvSpPr>
          <p:nvPr>
            <p:ph type="subTitle" idx="5"/>
          </p:nvPr>
        </p:nvSpPr>
        <p:spPr>
          <a:xfrm>
            <a:off x="6397300" y="3779375"/>
            <a:ext cx="1473000" cy="52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 sz="1200"/>
              <a:t>The people we work for and with!</a:t>
            </a:r>
            <a:endParaRPr sz="1200"/>
          </a:p>
        </p:txBody>
      </p:sp>
      <p:grpSp>
        <p:nvGrpSpPr>
          <p:cNvPr id="1005" name="Google Shape;1005;p7"/>
          <p:cNvGrpSpPr/>
          <p:nvPr/>
        </p:nvGrpSpPr>
        <p:grpSpPr>
          <a:xfrm>
            <a:off x="5275284" y="2000804"/>
            <a:ext cx="492266" cy="454532"/>
            <a:chOff x="1989449" y="4282269"/>
            <a:chExt cx="374774" cy="346073"/>
          </a:xfrm>
        </p:grpSpPr>
        <p:sp>
          <p:nvSpPr>
            <p:cNvPr id="1006" name="Google Shape;1006;p7"/>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7"/>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7"/>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7"/>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7"/>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1" name="Google Shape;1011;p7"/>
          <p:cNvGrpSpPr/>
          <p:nvPr/>
        </p:nvGrpSpPr>
        <p:grpSpPr>
          <a:xfrm>
            <a:off x="3349678" y="1991782"/>
            <a:ext cx="478291" cy="472732"/>
            <a:chOff x="2174559" y="3356116"/>
            <a:chExt cx="364135" cy="359930"/>
          </a:xfrm>
        </p:grpSpPr>
        <p:sp>
          <p:nvSpPr>
            <p:cNvPr id="1012" name="Google Shape;1012;p7"/>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4" name="Google Shape;1014;p7"/>
          <p:cNvGrpSpPr/>
          <p:nvPr/>
        </p:nvGrpSpPr>
        <p:grpSpPr>
          <a:xfrm>
            <a:off x="2050823" y="946440"/>
            <a:ext cx="498458" cy="480765"/>
            <a:chOff x="1284212" y="1963766"/>
            <a:chExt cx="379489" cy="366046"/>
          </a:xfrm>
        </p:grpSpPr>
        <p:sp>
          <p:nvSpPr>
            <p:cNvPr id="1015" name="Google Shape;1015;p7"/>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7" name="Google Shape;1017;p7"/>
          <p:cNvGrpSpPr/>
          <p:nvPr/>
        </p:nvGrpSpPr>
        <p:grpSpPr>
          <a:xfrm>
            <a:off x="7283109" y="1974935"/>
            <a:ext cx="410047" cy="464197"/>
            <a:chOff x="2199565" y="2421172"/>
            <a:chExt cx="312179" cy="353431"/>
          </a:xfrm>
        </p:grpSpPr>
        <p:sp>
          <p:nvSpPr>
            <p:cNvPr id="1018" name="Google Shape;1018;p7"/>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7"/>
          <p:cNvGrpSpPr/>
          <p:nvPr/>
        </p:nvGrpSpPr>
        <p:grpSpPr>
          <a:xfrm rot="1695157">
            <a:off x="8797239" y="4725003"/>
            <a:ext cx="161288" cy="255401"/>
            <a:chOff x="2891125" y="1130925"/>
            <a:chExt cx="246999" cy="391125"/>
          </a:xfrm>
        </p:grpSpPr>
        <p:sp>
          <p:nvSpPr>
            <p:cNvPr id="1021" name="Google Shape;1021;p7"/>
            <p:cNvSpPr/>
            <p:nvPr/>
          </p:nvSpPr>
          <p:spPr>
            <a:xfrm>
              <a:off x="2891125" y="1130925"/>
              <a:ext cx="137630" cy="391125"/>
            </a:xfrm>
            <a:custGeom>
              <a:avLst/>
              <a:gdLst/>
              <a:ahLst/>
              <a:cxnLst/>
              <a:rect l="l" t="t" r="r" b="b"/>
              <a:pathLst>
                <a:path w="487" h="1384" extrusionOk="0">
                  <a:moveTo>
                    <a:pt x="31" y="90"/>
                  </a:moveTo>
                  <a:cubicBezTo>
                    <a:pt x="94" y="182"/>
                    <a:pt x="173" y="261"/>
                    <a:pt x="222" y="362"/>
                  </a:cubicBezTo>
                  <a:cubicBezTo>
                    <a:pt x="270" y="460"/>
                    <a:pt x="279" y="573"/>
                    <a:pt x="280" y="680"/>
                  </a:cubicBezTo>
                  <a:cubicBezTo>
                    <a:pt x="281" y="796"/>
                    <a:pt x="264" y="909"/>
                    <a:pt x="239" y="1021"/>
                  </a:cubicBezTo>
                  <a:cubicBezTo>
                    <a:pt x="217" y="1123"/>
                    <a:pt x="142" y="1266"/>
                    <a:pt x="219" y="1358"/>
                  </a:cubicBezTo>
                  <a:cubicBezTo>
                    <a:pt x="234" y="1375"/>
                    <a:pt x="263" y="1383"/>
                    <a:pt x="285" y="1377"/>
                  </a:cubicBezTo>
                  <a:cubicBezTo>
                    <a:pt x="407" y="1341"/>
                    <a:pt x="418" y="1163"/>
                    <a:pt x="440" y="1058"/>
                  </a:cubicBezTo>
                  <a:cubicBezTo>
                    <a:pt x="469" y="921"/>
                    <a:pt x="486" y="780"/>
                    <a:pt x="480" y="640"/>
                  </a:cubicBezTo>
                  <a:cubicBezTo>
                    <a:pt x="469" y="401"/>
                    <a:pt x="364" y="69"/>
                    <a:pt x="98" y="10"/>
                  </a:cubicBezTo>
                  <a:cubicBezTo>
                    <a:pt x="55" y="0"/>
                    <a:pt x="1" y="46"/>
                    <a:pt x="31" y="9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7"/>
            <p:cNvSpPr/>
            <p:nvPr/>
          </p:nvSpPr>
          <p:spPr>
            <a:xfrm>
              <a:off x="3076516" y="1310944"/>
              <a:ext cx="61608" cy="155150"/>
            </a:xfrm>
            <a:custGeom>
              <a:avLst/>
              <a:gdLst/>
              <a:ahLst/>
              <a:cxnLst/>
              <a:rect l="l" t="t" r="r" b="b"/>
              <a:pathLst>
                <a:path w="218" h="549" extrusionOk="0">
                  <a:moveTo>
                    <a:pt x="77" y="90"/>
                  </a:moveTo>
                  <a:cubicBezTo>
                    <a:pt x="69" y="166"/>
                    <a:pt x="57" y="243"/>
                    <a:pt x="43" y="319"/>
                  </a:cubicBezTo>
                  <a:cubicBezTo>
                    <a:pt x="32" y="385"/>
                    <a:pt x="1" y="454"/>
                    <a:pt x="40" y="515"/>
                  </a:cubicBezTo>
                  <a:cubicBezTo>
                    <a:pt x="56" y="539"/>
                    <a:pt x="83" y="549"/>
                    <a:pt x="111" y="536"/>
                  </a:cubicBezTo>
                  <a:cubicBezTo>
                    <a:pt x="183" y="502"/>
                    <a:pt x="189" y="416"/>
                    <a:pt x="201" y="345"/>
                  </a:cubicBezTo>
                  <a:cubicBezTo>
                    <a:pt x="213" y="261"/>
                    <a:pt x="216" y="178"/>
                    <a:pt x="217" y="93"/>
                  </a:cubicBezTo>
                  <a:cubicBezTo>
                    <a:pt x="217" y="1"/>
                    <a:pt x="85" y="1"/>
                    <a:pt x="77" y="90"/>
                  </a:cubicBezTo>
                  <a:close/>
                </a:path>
              </a:pathLst>
            </a:custGeom>
            <a:solidFill>
              <a:srgbClr val="F4B0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3" name="Google Shape;1023;p7"/>
          <p:cNvSpPr txBox="1">
            <a:spLocks noGrp="1"/>
          </p:cNvSpPr>
          <p:nvPr>
            <p:ph type="subTitle" idx="1"/>
          </p:nvPr>
        </p:nvSpPr>
        <p:spPr>
          <a:xfrm>
            <a:off x="990352" y="3350713"/>
            <a:ext cx="1710000" cy="35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 b="1"/>
              <a:t>EDUCATE</a:t>
            </a:r>
            <a:endParaRPr b="1"/>
          </a:p>
        </p:txBody>
      </p:sp>
      <p:pic>
        <p:nvPicPr>
          <p:cNvPr id="1024" name="Google Shape;1024;p7"/>
          <p:cNvPicPr preferRelativeResize="0"/>
          <p:nvPr/>
        </p:nvPicPr>
        <p:blipFill rotWithShape="1">
          <a:blip r:embed="rId3">
            <a:alphaModFix/>
          </a:blip>
          <a:srcRect l="8575" t="6098" r="12894" b="5515"/>
          <a:stretch/>
        </p:blipFill>
        <p:spPr>
          <a:xfrm>
            <a:off x="1000275" y="1344213"/>
            <a:ext cx="1742850" cy="1767875"/>
          </a:xfrm>
          <a:prstGeom prst="rect">
            <a:avLst/>
          </a:prstGeom>
          <a:noFill/>
          <a:ln>
            <a:noFill/>
          </a:ln>
        </p:spPr>
      </p:pic>
      <p:pic>
        <p:nvPicPr>
          <p:cNvPr id="1025" name="Google Shape;1025;p7"/>
          <p:cNvPicPr preferRelativeResize="0"/>
          <p:nvPr/>
        </p:nvPicPr>
        <p:blipFill rotWithShape="1">
          <a:blip r:embed="rId3">
            <a:alphaModFix/>
          </a:blip>
          <a:srcRect l="8575" t="6098" r="12894" b="5515"/>
          <a:stretch/>
        </p:blipFill>
        <p:spPr>
          <a:xfrm>
            <a:off x="6175613" y="1320088"/>
            <a:ext cx="1742850" cy="1767875"/>
          </a:xfrm>
          <a:prstGeom prst="rect">
            <a:avLst/>
          </a:prstGeom>
          <a:noFill/>
          <a:ln>
            <a:noFill/>
          </a:ln>
        </p:spPr>
      </p:pic>
      <p:pic>
        <p:nvPicPr>
          <p:cNvPr id="1026" name="Google Shape;1026;p7"/>
          <p:cNvPicPr preferRelativeResize="0"/>
          <p:nvPr/>
        </p:nvPicPr>
        <p:blipFill rotWithShape="1">
          <a:blip r:embed="rId3">
            <a:alphaModFix/>
          </a:blip>
          <a:srcRect l="8575" t="6098" r="12894" b="5515"/>
          <a:stretch/>
        </p:blipFill>
        <p:spPr>
          <a:xfrm>
            <a:off x="3618150" y="1320100"/>
            <a:ext cx="1742850" cy="1767875"/>
          </a:xfrm>
          <a:prstGeom prst="rect">
            <a:avLst/>
          </a:prstGeom>
          <a:noFill/>
          <a:ln>
            <a:noFill/>
          </a:ln>
        </p:spPr>
      </p:pic>
      <p:grpSp>
        <p:nvGrpSpPr>
          <p:cNvPr id="1027" name="Google Shape;1027;p7"/>
          <p:cNvGrpSpPr/>
          <p:nvPr/>
        </p:nvGrpSpPr>
        <p:grpSpPr>
          <a:xfrm>
            <a:off x="4312478" y="2078469"/>
            <a:ext cx="478291" cy="472732"/>
            <a:chOff x="2174559" y="3356116"/>
            <a:chExt cx="364135" cy="359930"/>
          </a:xfrm>
        </p:grpSpPr>
        <p:sp>
          <p:nvSpPr>
            <p:cNvPr id="1028" name="Google Shape;1028;p7"/>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7"/>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p7"/>
          <p:cNvGrpSpPr/>
          <p:nvPr/>
        </p:nvGrpSpPr>
        <p:grpSpPr>
          <a:xfrm>
            <a:off x="6842034" y="2087579"/>
            <a:ext cx="492266" cy="454532"/>
            <a:chOff x="1989449" y="4282269"/>
            <a:chExt cx="374774" cy="346073"/>
          </a:xfrm>
        </p:grpSpPr>
        <p:sp>
          <p:nvSpPr>
            <p:cNvPr id="1031" name="Google Shape;1031;p7"/>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36" name="Google Shape;1036;p7"/>
          <p:cNvPicPr preferRelativeResize="0"/>
          <p:nvPr/>
        </p:nvPicPr>
        <p:blipFill>
          <a:blip r:embed="rId4">
            <a:alphaModFix/>
          </a:blip>
          <a:stretch>
            <a:fillRect/>
          </a:stretch>
        </p:blipFill>
        <p:spPr>
          <a:xfrm>
            <a:off x="1185896" y="1701838"/>
            <a:ext cx="1371600" cy="1280100"/>
          </a:xfrm>
          <a:prstGeom prst="ellipse">
            <a:avLst/>
          </a:prstGeom>
          <a:noFill/>
          <a:ln>
            <a:noFill/>
          </a:ln>
        </p:spPr>
      </p:pic>
      <p:pic>
        <p:nvPicPr>
          <p:cNvPr id="1037" name="Google Shape;1037;p7"/>
          <p:cNvPicPr preferRelativeResize="0"/>
          <p:nvPr/>
        </p:nvPicPr>
        <p:blipFill>
          <a:blip r:embed="rId5">
            <a:alphaModFix/>
          </a:blip>
          <a:stretch>
            <a:fillRect/>
          </a:stretch>
        </p:blipFill>
        <p:spPr>
          <a:xfrm>
            <a:off x="3849537" y="1674788"/>
            <a:ext cx="1371600" cy="1280100"/>
          </a:xfrm>
          <a:prstGeom prst="ellipse">
            <a:avLst/>
          </a:prstGeom>
          <a:noFill/>
          <a:ln>
            <a:noFill/>
          </a:ln>
        </p:spPr>
      </p:pic>
      <p:pic>
        <p:nvPicPr>
          <p:cNvPr id="1038" name="Google Shape;1038;p7"/>
          <p:cNvPicPr preferRelativeResize="0"/>
          <p:nvPr/>
        </p:nvPicPr>
        <p:blipFill rotWithShape="1">
          <a:blip r:embed="rId6">
            <a:alphaModFix/>
          </a:blip>
          <a:srcRect/>
          <a:stretch/>
        </p:blipFill>
        <p:spPr>
          <a:xfrm>
            <a:off x="6421656" y="1674788"/>
            <a:ext cx="1371600" cy="12801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044" name="Google Shape;1044;p8"/>
          <p:cNvSpPr/>
          <p:nvPr/>
        </p:nvSpPr>
        <p:spPr>
          <a:xfrm>
            <a:off x="17040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5" name="Google Shape;1045;p8"/>
          <p:cNvCxnSpPr/>
          <p:nvPr/>
        </p:nvCxnSpPr>
        <p:spPr>
          <a:xfrm flipH="1">
            <a:off x="17752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46" name="Google Shape;1046;p8"/>
          <p:cNvSpPr txBox="1"/>
          <p:nvPr/>
        </p:nvSpPr>
        <p:spPr>
          <a:xfrm>
            <a:off x="1758900" y="132775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Evening Initiative</a:t>
            </a:r>
            <a:endParaRPr sz="1600" b="1" i="0" u="none" strike="noStrike" cap="none">
              <a:solidFill>
                <a:srgbClr val="000000"/>
              </a:solidFill>
              <a:latin typeface="Caveat"/>
              <a:ea typeface="Caveat"/>
              <a:cs typeface="Caveat"/>
              <a:sym typeface="Caveat"/>
            </a:endParaRPr>
          </a:p>
        </p:txBody>
      </p:sp>
      <p:sp>
        <p:nvSpPr>
          <p:cNvPr id="1047" name="Google Shape;1047;p8"/>
          <p:cNvSpPr txBox="1"/>
          <p:nvPr/>
        </p:nvSpPr>
        <p:spPr>
          <a:xfrm>
            <a:off x="1753400" y="1759450"/>
            <a:ext cx="15471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900" b="0" i="0" u="none" strike="noStrike" cap="none">
                <a:solidFill>
                  <a:schemeClr val="dk1"/>
                </a:solidFill>
                <a:latin typeface="Raleway"/>
                <a:ea typeface="Raleway"/>
                <a:cs typeface="Raleway"/>
                <a:sym typeface="Raleway"/>
              </a:rPr>
              <a:t>An initiative started for SSC students belonging to slums and government schools where our volunteers daily use to spend 2 hours with them to solve their queries.</a:t>
            </a:r>
            <a:endParaRPr sz="900" b="0" i="0" u="none" strike="noStrike" cap="none">
              <a:solidFill>
                <a:srgbClr val="000000"/>
              </a:solidFill>
              <a:latin typeface="Raleway"/>
              <a:ea typeface="Raleway"/>
              <a:cs typeface="Raleway"/>
              <a:sym typeface="Raleway"/>
            </a:endParaRPr>
          </a:p>
        </p:txBody>
      </p:sp>
      <p:sp>
        <p:nvSpPr>
          <p:cNvPr id="1048" name="Google Shape;1048;p8"/>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8"/>
          <p:cNvSpPr txBox="1"/>
          <p:nvPr/>
        </p:nvSpPr>
        <p:spPr>
          <a:xfrm rot="1121200">
            <a:off x="307879" y="4161886"/>
            <a:ext cx="1058077"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2018</a:t>
            </a:r>
            <a:endParaRPr sz="3000" b="1" i="0" u="none" strike="noStrike" cap="none">
              <a:solidFill>
                <a:srgbClr val="000000"/>
              </a:solidFill>
              <a:latin typeface="Raleway"/>
              <a:ea typeface="Raleway"/>
              <a:cs typeface="Raleway"/>
              <a:sym typeface="Raleway"/>
            </a:endParaRPr>
          </a:p>
        </p:txBody>
      </p:sp>
      <p:sp>
        <p:nvSpPr>
          <p:cNvPr id="1050" name="Google Shape;1050;p8"/>
          <p:cNvSpPr/>
          <p:nvPr/>
        </p:nvSpPr>
        <p:spPr>
          <a:xfrm>
            <a:off x="33498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1" name="Google Shape;1051;p8"/>
          <p:cNvCxnSpPr/>
          <p:nvPr/>
        </p:nvCxnSpPr>
        <p:spPr>
          <a:xfrm flipH="1">
            <a:off x="34210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52" name="Google Shape;1052;p8"/>
          <p:cNvSpPr txBox="1"/>
          <p:nvPr/>
        </p:nvSpPr>
        <p:spPr>
          <a:xfrm>
            <a:off x="3404700" y="297355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Distribution Drive</a:t>
            </a:r>
            <a:endParaRPr sz="1600" b="1" i="0" u="none" strike="noStrike" cap="none">
              <a:solidFill>
                <a:srgbClr val="000000"/>
              </a:solidFill>
              <a:latin typeface="Caveat"/>
              <a:ea typeface="Caveat"/>
              <a:cs typeface="Caveat"/>
              <a:sym typeface="Caveat"/>
            </a:endParaRPr>
          </a:p>
        </p:txBody>
      </p:sp>
      <p:sp>
        <p:nvSpPr>
          <p:cNvPr id="1053" name="Google Shape;1053;p8"/>
          <p:cNvSpPr txBox="1"/>
          <p:nvPr/>
        </p:nvSpPr>
        <p:spPr>
          <a:xfrm>
            <a:off x="3399200" y="3405250"/>
            <a:ext cx="15471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Distribution of basic required study material to the students.</a:t>
            </a:r>
            <a:endParaRPr sz="900" b="0" i="0" u="none" strike="noStrike" cap="none">
              <a:solidFill>
                <a:srgbClr val="000000"/>
              </a:solidFill>
              <a:latin typeface="Raleway"/>
              <a:ea typeface="Raleway"/>
              <a:cs typeface="Raleway"/>
              <a:sym typeface="Raleway"/>
            </a:endParaRPr>
          </a:p>
        </p:txBody>
      </p:sp>
      <p:sp>
        <p:nvSpPr>
          <p:cNvPr id="1054" name="Google Shape;1054;p8"/>
          <p:cNvSpPr/>
          <p:nvPr/>
        </p:nvSpPr>
        <p:spPr>
          <a:xfrm>
            <a:off x="49956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5" name="Google Shape;1055;p8"/>
          <p:cNvCxnSpPr/>
          <p:nvPr/>
        </p:nvCxnSpPr>
        <p:spPr>
          <a:xfrm flipH="1">
            <a:off x="50668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56" name="Google Shape;1056;p8"/>
          <p:cNvSpPr txBox="1"/>
          <p:nvPr/>
        </p:nvSpPr>
        <p:spPr>
          <a:xfrm>
            <a:off x="5050500" y="132775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Independence Day</a:t>
            </a:r>
            <a:endParaRPr sz="1600" b="1" i="0" u="none" strike="noStrike" cap="none">
              <a:solidFill>
                <a:srgbClr val="000000"/>
              </a:solidFill>
              <a:latin typeface="Caveat"/>
              <a:ea typeface="Caveat"/>
              <a:cs typeface="Caveat"/>
              <a:sym typeface="Caveat"/>
            </a:endParaRPr>
          </a:p>
        </p:txBody>
      </p:sp>
      <p:sp>
        <p:nvSpPr>
          <p:cNvPr id="1057" name="Google Shape;1057;p8"/>
          <p:cNvSpPr txBox="1"/>
          <p:nvPr/>
        </p:nvSpPr>
        <p:spPr>
          <a:xfrm>
            <a:off x="5045000" y="1690150"/>
            <a:ext cx="1547100" cy="1339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
              <a:buFont typeface="Arial"/>
              <a:buNone/>
            </a:pPr>
            <a:endParaRPr sz="300" b="0" i="0" u="none" strike="noStrike" cap="none">
              <a:solidFill>
                <a:schemeClr val="dk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Arranged some cultural activities, told them about the importance of the day, involved them in various activities like songs, dances and monologue, to identify the hidden talent of them.</a:t>
            </a:r>
            <a:endParaRPr sz="900" b="0" i="0" u="none" strike="noStrike" cap="none">
              <a:solidFill>
                <a:schemeClr val="dk1"/>
              </a:solidFill>
              <a:latin typeface="Raleway"/>
              <a:ea typeface="Raleway"/>
              <a:cs typeface="Raleway"/>
              <a:sym typeface="Raleway"/>
            </a:endParaRPr>
          </a:p>
        </p:txBody>
      </p:sp>
      <p:sp>
        <p:nvSpPr>
          <p:cNvPr id="1058" name="Google Shape;1058;p8"/>
          <p:cNvSpPr/>
          <p:nvPr/>
        </p:nvSpPr>
        <p:spPr>
          <a:xfrm>
            <a:off x="66414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59" name="Google Shape;1059;p8"/>
          <p:cNvCxnSpPr/>
          <p:nvPr/>
        </p:nvCxnSpPr>
        <p:spPr>
          <a:xfrm flipH="1">
            <a:off x="67126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60" name="Google Shape;1060;p8"/>
          <p:cNvSpPr txBox="1"/>
          <p:nvPr/>
        </p:nvSpPr>
        <p:spPr>
          <a:xfrm>
            <a:off x="6685300" y="2850550"/>
            <a:ext cx="1547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Blood Donation Camp</a:t>
            </a:r>
            <a:endParaRPr sz="1600" b="1" i="0" u="none" strike="noStrike" cap="none">
              <a:solidFill>
                <a:srgbClr val="000000"/>
              </a:solidFill>
              <a:latin typeface="Caveat"/>
              <a:ea typeface="Caveat"/>
              <a:cs typeface="Caveat"/>
              <a:sym typeface="Caveat"/>
            </a:endParaRPr>
          </a:p>
        </p:txBody>
      </p:sp>
      <p:sp>
        <p:nvSpPr>
          <p:cNvPr id="1061" name="Google Shape;1061;p8"/>
          <p:cNvSpPr txBox="1"/>
          <p:nvPr/>
        </p:nvSpPr>
        <p:spPr>
          <a:xfrm>
            <a:off x="6690800" y="3405250"/>
            <a:ext cx="15471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Blood Donation Camp has been organised to make them aware about importance of Blood Donation</a:t>
            </a:r>
            <a:endParaRPr sz="900" b="0" i="0" u="none" strike="noStrike" cap="none">
              <a:solidFill>
                <a:srgbClr val="000000"/>
              </a:solidFill>
              <a:latin typeface="Raleway"/>
              <a:ea typeface="Raleway"/>
              <a:cs typeface="Raleway"/>
              <a:sym typeface="Raleway"/>
            </a:endParaRPr>
          </a:p>
        </p:txBody>
      </p:sp>
      <p:grpSp>
        <p:nvGrpSpPr>
          <p:cNvPr id="1062" name="Google Shape;1062;p8"/>
          <p:cNvGrpSpPr/>
          <p:nvPr/>
        </p:nvGrpSpPr>
        <p:grpSpPr>
          <a:xfrm rot="9695">
            <a:off x="7001641" y="1665497"/>
            <a:ext cx="914402" cy="914415"/>
            <a:chOff x="6701186" y="4283033"/>
            <a:chExt cx="280292" cy="366396"/>
          </a:xfrm>
        </p:grpSpPr>
        <p:sp>
          <p:nvSpPr>
            <p:cNvPr id="1063" name="Google Shape;1063;p8"/>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8"/>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5" name="Google Shape;1065;p8"/>
          <p:cNvGrpSpPr/>
          <p:nvPr/>
        </p:nvGrpSpPr>
        <p:grpSpPr>
          <a:xfrm>
            <a:off x="5358386" y="3308580"/>
            <a:ext cx="914393" cy="914393"/>
            <a:chOff x="6608877" y="3353074"/>
            <a:chExt cx="357408" cy="357408"/>
          </a:xfrm>
        </p:grpSpPr>
        <p:sp>
          <p:nvSpPr>
            <p:cNvPr id="1066" name="Google Shape;1066;p8"/>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8"/>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8"/>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8"/>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8"/>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8"/>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8"/>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3" name="Google Shape;1073;p8"/>
          <p:cNvSpPr/>
          <p:nvPr/>
        </p:nvSpPr>
        <p:spPr>
          <a:xfrm>
            <a:off x="3715553" y="1662779"/>
            <a:ext cx="914398" cy="914395"/>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4" name="Google Shape;1074;p8"/>
          <p:cNvGrpSpPr/>
          <p:nvPr/>
        </p:nvGrpSpPr>
        <p:grpSpPr>
          <a:xfrm>
            <a:off x="2072724" y="3248203"/>
            <a:ext cx="914399" cy="914396"/>
            <a:chOff x="1297654" y="1504481"/>
            <a:chExt cx="349354" cy="362223"/>
          </a:xfrm>
        </p:grpSpPr>
        <p:sp>
          <p:nvSpPr>
            <p:cNvPr id="1075" name="Google Shape;1075;p8"/>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8"/>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
          <p:cNvSpPr txBox="1">
            <a:spLocks noGrp="1"/>
          </p:cNvSpPr>
          <p:nvPr>
            <p:ph type="title"/>
          </p:nvPr>
        </p:nvSpPr>
        <p:spPr>
          <a:xfrm>
            <a:off x="2742007" y="137625"/>
            <a:ext cx="4365900" cy="7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a:t>Initiatives so Far ..</a:t>
            </a:r>
            <a:endParaRPr/>
          </a:p>
          <a:p>
            <a:pPr marL="0" lvl="0" indent="0" algn="ctr" rtl="0">
              <a:lnSpc>
                <a:spcPct val="115000"/>
              </a:lnSpc>
              <a:spcBef>
                <a:spcPts val="0"/>
              </a:spcBef>
              <a:spcAft>
                <a:spcPts val="0"/>
              </a:spcAft>
              <a:buSzPts val="3000"/>
              <a:buNone/>
            </a:pPr>
            <a:endParaRPr/>
          </a:p>
        </p:txBody>
      </p:sp>
      <p:sp>
        <p:nvSpPr>
          <p:cNvPr id="1083" name="Google Shape;1083;p9"/>
          <p:cNvSpPr/>
          <p:nvPr/>
        </p:nvSpPr>
        <p:spPr>
          <a:xfrm>
            <a:off x="17040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4" name="Google Shape;1084;p9"/>
          <p:cNvCxnSpPr/>
          <p:nvPr/>
        </p:nvCxnSpPr>
        <p:spPr>
          <a:xfrm flipH="1">
            <a:off x="17752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85" name="Google Shape;1085;p9"/>
          <p:cNvSpPr txBox="1"/>
          <p:nvPr/>
        </p:nvSpPr>
        <p:spPr>
          <a:xfrm>
            <a:off x="1758900" y="1327750"/>
            <a:ext cx="154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Health Check Up</a:t>
            </a:r>
            <a:endParaRPr sz="1600" b="1" i="0" u="none" strike="noStrike" cap="none">
              <a:solidFill>
                <a:srgbClr val="000000"/>
              </a:solidFill>
              <a:latin typeface="Caveat"/>
              <a:ea typeface="Caveat"/>
              <a:cs typeface="Caveat"/>
              <a:sym typeface="Caveat"/>
            </a:endParaRPr>
          </a:p>
        </p:txBody>
      </p:sp>
      <p:sp>
        <p:nvSpPr>
          <p:cNvPr id="1086" name="Google Shape;1086;p9"/>
          <p:cNvSpPr txBox="1"/>
          <p:nvPr/>
        </p:nvSpPr>
        <p:spPr>
          <a:xfrm>
            <a:off x="1753400" y="1759450"/>
            <a:ext cx="15471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A medical free health checkup camp has been arranged for those kids to diagnose them and to generate a health report for them.</a:t>
            </a:r>
            <a:endParaRPr sz="900" b="0" i="0" u="none" strike="noStrike" cap="none">
              <a:solidFill>
                <a:srgbClr val="000000"/>
              </a:solidFill>
              <a:latin typeface="Raleway"/>
              <a:ea typeface="Raleway"/>
              <a:cs typeface="Raleway"/>
              <a:sym typeface="Raleway"/>
            </a:endParaRPr>
          </a:p>
        </p:txBody>
      </p:sp>
      <p:sp>
        <p:nvSpPr>
          <p:cNvPr id="1087" name="Google Shape;1087;p9"/>
          <p:cNvSpPr/>
          <p:nvPr/>
        </p:nvSpPr>
        <p:spPr>
          <a:xfrm rot="1148973">
            <a:off x="-97685" y="3510939"/>
            <a:ext cx="1897315" cy="1645826"/>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9"/>
          <p:cNvSpPr txBox="1"/>
          <p:nvPr/>
        </p:nvSpPr>
        <p:spPr>
          <a:xfrm rot="1121200">
            <a:off x="307879" y="4161886"/>
            <a:ext cx="1058077" cy="6463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000000"/>
                </a:solidFill>
                <a:latin typeface="Raleway"/>
                <a:ea typeface="Raleway"/>
                <a:cs typeface="Raleway"/>
                <a:sym typeface="Raleway"/>
              </a:rPr>
              <a:t>2018</a:t>
            </a:r>
            <a:endParaRPr sz="3000" b="1" i="0" u="none" strike="noStrike" cap="none">
              <a:solidFill>
                <a:srgbClr val="000000"/>
              </a:solidFill>
              <a:latin typeface="Raleway"/>
              <a:ea typeface="Raleway"/>
              <a:cs typeface="Raleway"/>
              <a:sym typeface="Raleway"/>
            </a:endParaRPr>
          </a:p>
        </p:txBody>
      </p:sp>
      <p:sp>
        <p:nvSpPr>
          <p:cNvPr id="1089" name="Google Shape;1089;p9"/>
          <p:cNvSpPr/>
          <p:nvPr/>
        </p:nvSpPr>
        <p:spPr>
          <a:xfrm>
            <a:off x="33498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0" name="Google Shape;1090;p9"/>
          <p:cNvCxnSpPr/>
          <p:nvPr/>
        </p:nvCxnSpPr>
        <p:spPr>
          <a:xfrm flipH="1">
            <a:off x="34210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91" name="Google Shape;1091;p9"/>
          <p:cNvSpPr txBox="1"/>
          <p:nvPr/>
        </p:nvSpPr>
        <p:spPr>
          <a:xfrm>
            <a:off x="3399200" y="2850550"/>
            <a:ext cx="1547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Manners and Ethics Workshop</a:t>
            </a:r>
            <a:endParaRPr sz="1600" b="1" i="0" u="none" strike="noStrike" cap="none">
              <a:solidFill>
                <a:srgbClr val="000000"/>
              </a:solidFill>
              <a:latin typeface="Caveat"/>
              <a:ea typeface="Caveat"/>
              <a:cs typeface="Caveat"/>
              <a:sym typeface="Caveat"/>
            </a:endParaRPr>
          </a:p>
        </p:txBody>
      </p:sp>
      <p:sp>
        <p:nvSpPr>
          <p:cNvPr id="1092" name="Google Shape;1092;p9"/>
          <p:cNvSpPr txBox="1"/>
          <p:nvPr/>
        </p:nvSpPr>
        <p:spPr>
          <a:xfrm>
            <a:off x="3399200" y="3405250"/>
            <a:ext cx="15471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Volunteers conducted workshop for kids to make their personality, a well developed one with respect to manners, ethics and etiquettes.</a:t>
            </a:r>
            <a:endParaRPr sz="900" b="0" i="0" u="none" strike="noStrike" cap="none">
              <a:solidFill>
                <a:srgbClr val="000000"/>
              </a:solidFill>
              <a:latin typeface="Raleway"/>
              <a:ea typeface="Raleway"/>
              <a:cs typeface="Raleway"/>
              <a:sym typeface="Raleway"/>
            </a:endParaRPr>
          </a:p>
        </p:txBody>
      </p:sp>
      <p:sp>
        <p:nvSpPr>
          <p:cNvPr id="1093" name="Google Shape;1093;p9"/>
          <p:cNvSpPr/>
          <p:nvPr/>
        </p:nvSpPr>
        <p:spPr>
          <a:xfrm>
            <a:off x="4995650" y="12970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4" name="Google Shape;1094;p9"/>
          <p:cNvCxnSpPr/>
          <p:nvPr/>
        </p:nvCxnSpPr>
        <p:spPr>
          <a:xfrm flipH="1">
            <a:off x="5066858" y="17590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95" name="Google Shape;1095;p9"/>
          <p:cNvSpPr txBox="1"/>
          <p:nvPr/>
        </p:nvSpPr>
        <p:spPr>
          <a:xfrm>
            <a:off x="5042250" y="1204750"/>
            <a:ext cx="1547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Internship for volunteers</a:t>
            </a:r>
            <a:endParaRPr sz="1600" b="1" i="0" u="none" strike="noStrike" cap="none">
              <a:solidFill>
                <a:srgbClr val="000000"/>
              </a:solidFill>
              <a:latin typeface="Caveat"/>
              <a:ea typeface="Caveat"/>
              <a:cs typeface="Caveat"/>
              <a:sym typeface="Caveat"/>
            </a:endParaRPr>
          </a:p>
        </p:txBody>
      </p:sp>
      <p:sp>
        <p:nvSpPr>
          <p:cNvPr id="1096" name="Google Shape;1096;p9"/>
          <p:cNvSpPr txBox="1"/>
          <p:nvPr/>
        </p:nvSpPr>
        <p:spPr>
          <a:xfrm>
            <a:off x="5045000" y="1759000"/>
            <a:ext cx="1547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Considering efforts of volunteers for the society, we decided to take care of their careers, we find and make sure that all our volunteers should get internships w.r.t their fields.</a:t>
            </a:r>
            <a:endParaRPr sz="900" b="0" i="0" u="none" strike="noStrike" cap="none">
              <a:solidFill>
                <a:schemeClr val="dk1"/>
              </a:solidFill>
              <a:latin typeface="Raleway"/>
              <a:ea typeface="Raleway"/>
              <a:cs typeface="Raleway"/>
              <a:sym typeface="Raleway"/>
            </a:endParaRPr>
          </a:p>
        </p:txBody>
      </p:sp>
      <p:sp>
        <p:nvSpPr>
          <p:cNvPr id="1097" name="Google Shape;1097;p9"/>
          <p:cNvSpPr/>
          <p:nvPr/>
        </p:nvSpPr>
        <p:spPr>
          <a:xfrm>
            <a:off x="6641450" y="2942875"/>
            <a:ext cx="1645800" cy="1645800"/>
          </a:xfrm>
          <a:prstGeom prst="rect">
            <a:avLst/>
          </a:prstGeom>
          <a:solidFill>
            <a:schemeClr val="accent1"/>
          </a:solidFill>
          <a:ln w="9525" cap="flat" cmpd="sng">
            <a:solidFill>
              <a:srgbClr val="325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8" name="Google Shape;1098;p9"/>
          <p:cNvCxnSpPr/>
          <p:nvPr/>
        </p:nvCxnSpPr>
        <p:spPr>
          <a:xfrm flipH="1">
            <a:off x="6712658" y="3404812"/>
            <a:ext cx="1522500" cy="300"/>
          </a:xfrm>
          <a:prstGeom prst="straightConnector1">
            <a:avLst/>
          </a:prstGeom>
          <a:noFill/>
          <a:ln w="9525" cap="flat" cmpd="sng">
            <a:solidFill>
              <a:srgbClr val="000000"/>
            </a:solidFill>
            <a:prstDash val="solid"/>
            <a:round/>
            <a:headEnd type="diamond" w="med" len="med"/>
            <a:tailEnd type="diamond" w="med" len="med"/>
          </a:ln>
        </p:spPr>
      </p:cxnSp>
      <p:sp>
        <p:nvSpPr>
          <p:cNvPr id="1099" name="Google Shape;1099;p9"/>
          <p:cNvSpPr txBox="1"/>
          <p:nvPr/>
        </p:nvSpPr>
        <p:spPr>
          <a:xfrm>
            <a:off x="6685300" y="2850550"/>
            <a:ext cx="15471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Caveat"/>
                <a:ea typeface="Caveat"/>
                <a:cs typeface="Caveat"/>
                <a:sym typeface="Caveat"/>
              </a:rPr>
              <a:t>Placement Assistance</a:t>
            </a:r>
            <a:endParaRPr sz="1600" b="1" i="0" u="none" strike="noStrike" cap="none">
              <a:solidFill>
                <a:srgbClr val="000000"/>
              </a:solidFill>
              <a:latin typeface="Caveat"/>
              <a:ea typeface="Caveat"/>
              <a:cs typeface="Caveat"/>
              <a:sym typeface="Caveat"/>
            </a:endParaRPr>
          </a:p>
        </p:txBody>
      </p:sp>
      <p:sp>
        <p:nvSpPr>
          <p:cNvPr id="1100" name="Google Shape;1100;p9"/>
          <p:cNvSpPr txBox="1"/>
          <p:nvPr/>
        </p:nvSpPr>
        <p:spPr>
          <a:xfrm>
            <a:off x="6690800" y="3405250"/>
            <a:ext cx="15471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Raleway"/>
                <a:ea typeface="Raleway"/>
                <a:cs typeface="Raleway"/>
                <a:sym typeface="Raleway"/>
              </a:rPr>
              <a:t>To take care of their careers, we arranged a free placement assistance from our alumni for the volunteers.</a:t>
            </a:r>
            <a:endParaRPr sz="900" b="0" i="0" u="none" strike="noStrike" cap="none">
              <a:solidFill>
                <a:srgbClr val="000000"/>
              </a:solidFill>
              <a:latin typeface="Raleway"/>
              <a:ea typeface="Raleway"/>
              <a:cs typeface="Raleway"/>
              <a:sym typeface="Raleway"/>
            </a:endParaRPr>
          </a:p>
        </p:txBody>
      </p:sp>
      <p:sp>
        <p:nvSpPr>
          <p:cNvPr id="1101" name="Google Shape;1101;p9"/>
          <p:cNvSpPr/>
          <p:nvPr/>
        </p:nvSpPr>
        <p:spPr>
          <a:xfrm>
            <a:off x="2075688" y="3246120"/>
            <a:ext cx="914397" cy="91440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2" name="Google Shape;1102;p9"/>
          <p:cNvGrpSpPr/>
          <p:nvPr/>
        </p:nvGrpSpPr>
        <p:grpSpPr>
          <a:xfrm>
            <a:off x="5358303" y="3310199"/>
            <a:ext cx="914389" cy="914415"/>
            <a:chOff x="3042703" y="1529137"/>
            <a:chExt cx="411535" cy="315587"/>
          </a:xfrm>
        </p:grpSpPr>
        <p:sp>
          <p:nvSpPr>
            <p:cNvPr id="1103" name="Google Shape;1103;p9"/>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9"/>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9"/>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9"/>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9"/>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9"/>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9"/>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9"/>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9"/>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9"/>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3" name="Google Shape;1113;p9"/>
          <p:cNvSpPr/>
          <p:nvPr/>
        </p:nvSpPr>
        <p:spPr>
          <a:xfrm>
            <a:off x="3712464" y="1664208"/>
            <a:ext cx="914395" cy="914401"/>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4" name="Google Shape;1114;p9"/>
          <p:cNvGrpSpPr/>
          <p:nvPr/>
        </p:nvGrpSpPr>
        <p:grpSpPr>
          <a:xfrm>
            <a:off x="7004184" y="1664205"/>
            <a:ext cx="914389" cy="914399"/>
            <a:chOff x="3122257" y="1508594"/>
            <a:chExt cx="294850" cy="349434"/>
          </a:xfrm>
        </p:grpSpPr>
        <p:sp>
          <p:nvSpPr>
            <p:cNvPr id="1115" name="Google Shape;1115;p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Education Agency by Slidesgo">
  <a:themeElements>
    <a:clrScheme name="Simple Light">
      <a:dk1>
        <a:srgbClr val="000000"/>
      </a:dk1>
      <a:lt1>
        <a:srgbClr val="FFF9E3"/>
      </a:lt1>
      <a:dk2>
        <a:srgbClr val="F4B086"/>
      </a:dk2>
      <a:lt2>
        <a:srgbClr val="FADC74"/>
      </a:lt2>
      <a:accent1>
        <a:srgbClr val="F4B086"/>
      </a:accent1>
      <a:accent2>
        <a:srgbClr val="FFF9E3"/>
      </a:accent2>
      <a:accent3>
        <a:srgbClr val="FADC74"/>
      </a:accent3>
      <a:accent4>
        <a:srgbClr val="000000"/>
      </a:accent4>
      <a:accent5>
        <a:srgbClr val="A0CAED"/>
      </a:accent5>
      <a:accent6>
        <a:srgbClr val="AAA0CE"/>
      </a:accent6>
      <a:hlink>
        <a:srgbClr val="F599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1512</Words>
  <Application>Microsoft Office PowerPoint</Application>
  <PresentationFormat>On-screen Show (16:9)</PresentationFormat>
  <Paragraphs>156</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vt:lpstr>
      <vt:lpstr>Raleway</vt:lpstr>
      <vt:lpstr>Satisfy</vt:lpstr>
      <vt:lpstr>Arial</vt:lpstr>
      <vt:lpstr>Raleway Thin</vt:lpstr>
      <vt:lpstr>Caveat</vt:lpstr>
      <vt:lpstr>Education Agency by Slidesgo</vt:lpstr>
      <vt:lpstr>   SAKSHAM</vt:lpstr>
      <vt:lpstr>PowerPoint Presentation</vt:lpstr>
      <vt:lpstr>PowerPoint Presentation</vt:lpstr>
      <vt:lpstr>OUR STORY</vt:lpstr>
      <vt:lpstr>OUR STORY</vt:lpstr>
      <vt:lpstr>OUR STORY</vt:lpstr>
      <vt:lpstr>What Do We Do?</vt:lpstr>
      <vt:lpstr>Initiatives so Far .. </vt:lpstr>
      <vt:lpstr>Initiatives so Far .. </vt:lpstr>
      <vt:lpstr>Initiatives so Far .. </vt:lpstr>
      <vt:lpstr>Initiatives so Far .. </vt:lpstr>
      <vt:lpstr>Initiatives so Far .. </vt:lpstr>
      <vt:lpstr>Initiatives so Far .. </vt:lpstr>
      <vt:lpstr>Milestones Achieved</vt:lpstr>
      <vt:lpstr>PowerPoint Presentation</vt:lpstr>
      <vt:lpstr>PowerPoint Presentation</vt:lpstr>
      <vt:lpstr>PowerPoint Presentation</vt:lpstr>
      <vt:lpstr>PowerPoint Presentation</vt:lpstr>
      <vt:lpstr>So far we have </vt:lpstr>
      <vt:lpstr>What Do They Say About Us?</vt:lpstr>
      <vt:lpstr>What Do They Say About Us?</vt:lpstr>
      <vt:lpstr>Future  Goal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SAKSHAM</dc:title>
  <cp:lastModifiedBy>nivedita magdum</cp:lastModifiedBy>
  <cp:revision>3</cp:revision>
  <dcterms:modified xsi:type="dcterms:W3CDTF">2021-03-07T19:36:12Z</dcterms:modified>
</cp:coreProperties>
</file>